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2"/>
  </p:notesMasterIdLst>
  <p:sldIdLst>
    <p:sldId id="327" r:id="rId6"/>
    <p:sldId id="326" r:id="rId7"/>
    <p:sldId id="337" r:id="rId8"/>
    <p:sldId id="336" r:id="rId9"/>
    <p:sldId id="344" r:id="rId10"/>
    <p:sldId id="343" r:id="rId11"/>
    <p:sldId id="338" r:id="rId12"/>
    <p:sldId id="325" r:id="rId13"/>
    <p:sldId id="332" r:id="rId14"/>
    <p:sldId id="347" r:id="rId15"/>
    <p:sldId id="348" r:id="rId16"/>
    <p:sldId id="351" r:id="rId17"/>
    <p:sldId id="352" r:id="rId18"/>
    <p:sldId id="342" r:id="rId19"/>
    <p:sldId id="345" r:id="rId20"/>
    <p:sldId id="34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lmar Adriano Bussolaro" initials="VAB" lastIdx="2" clrIdx="0">
    <p:extLst>
      <p:ext uri="{19B8F6BF-5375-455C-9EA6-DF929625EA0E}">
        <p15:presenceInfo xmlns:p15="http://schemas.microsoft.com/office/powerpoint/2012/main" userId="S::m20200268@novaims.unl.pt::14d6912e-c844-4570-9101-af1af32e8bd7" providerId="AD"/>
      </p:ext>
    </p:extLst>
  </p:cmAuthor>
  <p:cmAuthor id="2" name="Pedro Sancho Vivas de Castro" initials="PSVdC" lastIdx="2" clrIdx="1">
    <p:extLst>
      <p:ext uri="{19B8F6BF-5375-455C-9EA6-DF929625EA0E}">
        <p15:presenceInfo xmlns:p15="http://schemas.microsoft.com/office/powerpoint/2012/main" userId="Pedro Sancho Vivas de Castr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5BC8F"/>
    <a:srgbClr val="C5A365"/>
    <a:srgbClr val="5B9BD5"/>
    <a:srgbClr val="BED62E"/>
    <a:srgbClr val="BED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30830-53A9-476B-9F8E-CDB9CD1107CA}" v="1760" dt="2021-04-19T11:30:07.465"/>
    <p1510:client id="{2BC88C8C-7579-551A-E3E3-705640733EB6}" v="211" dt="2021-04-19T11:01:47.212"/>
    <p1510:client id="{9A6A36CD-770D-4086-9D57-4A957D6DDE22}" v="1413" dt="2021-04-19T11:32:17.592"/>
    <p1510:client id="{F060260E-6F05-40D3-BCCB-D4BAE6A263D2}" v="1372" dt="2021-04-19T11:25:52.8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Sancho Vivas de Castro" userId="844d2cc7-b09e-45ab-b2cb-597f5e1b8a96" providerId="ADAL" clId="{9A6A36CD-770D-4086-9D57-4A957D6DDE22}"/>
    <pc:docChg chg="undo custSel modSld sldOrd">
      <pc:chgData name="Pedro Sancho Vivas de Castro" userId="844d2cc7-b09e-45ab-b2cb-597f5e1b8a96" providerId="ADAL" clId="{9A6A36CD-770D-4086-9D57-4A957D6DDE22}" dt="2021-04-19T11:32:17.592" v="1418" actId="403"/>
      <pc:docMkLst>
        <pc:docMk/>
      </pc:docMkLst>
      <pc:sldChg chg="addSp delSp modSp mod ord addCm">
        <pc:chgData name="Pedro Sancho Vivas de Castro" userId="844d2cc7-b09e-45ab-b2cb-597f5e1b8a96" providerId="ADAL" clId="{9A6A36CD-770D-4086-9D57-4A957D6DDE22}" dt="2021-04-19T11:15:29.641" v="1406" actId="14100"/>
        <pc:sldMkLst>
          <pc:docMk/>
          <pc:sldMk cId="16832540" sldId="325"/>
        </pc:sldMkLst>
        <pc:spChg chg="mod">
          <ac:chgData name="Pedro Sancho Vivas de Castro" userId="844d2cc7-b09e-45ab-b2cb-597f5e1b8a96" providerId="ADAL" clId="{9A6A36CD-770D-4086-9D57-4A957D6DDE22}" dt="2021-04-18T13:37:50.991" v="108" actId="14100"/>
          <ac:spMkLst>
            <pc:docMk/>
            <pc:sldMk cId="16832540" sldId="325"/>
            <ac:spMk id="9" creationId="{2981F727-6A7D-44D9-9A3C-1301EEC91D0B}"/>
          </ac:spMkLst>
        </pc:spChg>
        <pc:spChg chg="mod">
          <ac:chgData name="Pedro Sancho Vivas de Castro" userId="844d2cc7-b09e-45ab-b2cb-597f5e1b8a96" providerId="ADAL" clId="{9A6A36CD-770D-4086-9D57-4A957D6DDE22}" dt="2021-04-18T14:21:36.430" v="132" actId="1035"/>
          <ac:spMkLst>
            <pc:docMk/>
            <pc:sldMk cId="16832540" sldId="325"/>
            <ac:spMk id="21" creationId="{69522129-EFE5-4C9D-9522-7777FF0EA6E1}"/>
          </ac:spMkLst>
        </pc:spChg>
        <pc:picChg chg="mod">
          <ac:chgData name="Pedro Sancho Vivas de Castro" userId="844d2cc7-b09e-45ab-b2cb-597f5e1b8a96" providerId="ADAL" clId="{9A6A36CD-770D-4086-9D57-4A957D6DDE22}" dt="2021-04-19T09:07:46.649" v="1187" actId="1076"/>
          <ac:picMkLst>
            <pc:docMk/>
            <pc:sldMk cId="16832540" sldId="325"/>
            <ac:picMk id="4" creationId="{F908049A-08BD-42D1-B01E-26CC73703159}"/>
          </ac:picMkLst>
        </pc:picChg>
        <pc:picChg chg="add mod">
          <ac:chgData name="Pedro Sancho Vivas de Castro" userId="844d2cc7-b09e-45ab-b2cb-597f5e1b8a96" providerId="ADAL" clId="{9A6A36CD-770D-4086-9D57-4A957D6DDE22}" dt="2021-04-19T11:15:29.641" v="1406" actId="14100"/>
          <ac:picMkLst>
            <pc:docMk/>
            <pc:sldMk cId="16832540" sldId="325"/>
            <ac:picMk id="5" creationId="{6F64F487-6B16-47DC-A1FB-77909FE2740C}"/>
          </ac:picMkLst>
        </pc:picChg>
        <pc:picChg chg="mod">
          <ac:chgData name="Pedro Sancho Vivas de Castro" userId="844d2cc7-b09e-45ab-b2cb-597f5e1b8a96" providerId="ADAL" clId="{9A6A36CD-770D-4086-9D57-4A957D6DDE22}" dt="2021-04-19T09:07:40.325" v="1185" actId="1076"/>
          <ac:picMkLst>
            <pc:docMk/>
            <pc:sldMk cId="16832540" sldId="325"/>
            <ac:picMk id="10" creationId="{A9124445-4029-4616-A9E8-6F5AF947B2E8}"/>
          </ac:picMkLst>
        </pc:picChg>
        <pc:picChg chg="del mod">
          <ac:chgData name="Pedro Sancho Vivas de Castro" userId="844d2cc7-b09e-45ab-b2cb-597f5e1b8a96" providerId="ADAL" clId="{9A6A36CD-770D-4086-9D57-4A957D6DDE22}" dt="2021-04-19T11:15:22.268" v="1402" actId="478"/>
          <ac:picMkLst>
            <pc:docMk/>
            <pc:sldMk cId="16832540" sldId="325"/>
            <ac:picMk id="13" creationId="{9678DD3A-5247-4122-BE95-2CB38FE0F73D}"/>
          </ac:picMkLst>
        </pc:picChg>
        <pc:picChg chg="mod">
          <ac:chgData name="Pedro Sancho Vivas de Castro" userId="844d2cc7-b09e-45ab-b2cb-597f5e1b8a96" providerId="ADAL" clId="{9A6A36CD-770D-4086-9D57-4A957D6DDE22}" dt="2021-04-19T09:07:44.302" v="1186" actId="1076"/>
          <ac:picMkLst>
            <pc:docMk/>
            <pc:sldMk cId="16832540" sldId="325"/>
            <ac:picMk id="2050" creationId="{44BB887F-CBD0-4E96-82BE-0ED364B63E6D}"/>
          </ac:picMkLst>
        </pc:picChg>
      </pc:sldChg>
      <pc:sldChg chg="modSp mod">
        <pc:chgData name="Pedro Sancho Vivas de Castro" userId="844d2cc7-b09e-45ab-b2cb-597f5e1b8a96" providerId="ADAL" clId="{9A6A36CD-770D-4086-9D57-4A957D6DDE22}" dt="2021-04-18T13:24:06.064" v="88" actId="20577"/>
        <pc:sldMkLst>
          <pc:docMk/>
          <pc:sldMk cId="1262919015" sldId="328"/>
        </pc:sldMkLst>
        <pc:spChg chg="mod">
          <ac:chgData name="Pedro Sancho Vivas de Castro" userId="844d2cc7-b09e-45ab-b2cb-597f5e1b8a96" providerId="ADAL" clId="{9A6A36CD-770D-4086-9D57-4A957D6DDE22}" dt="2021-04-18T13:24:06.064" v="88" actId="20577"/>
          <ac:spMkLst>
            <pc:docMk/>
            <pc:sldMk cId="1262919015" sldId="328"/>
            <ac:spMk id="13" creationId="{065E8CB6-3E52-4A4F-BBB9-3552F20B6805}"/>
          </ac:spMkLst>
        </pc:spChg>
      </pc:sldChg>
      <pc:sldChg chg="modSp mod">
        <pc:chgData name="Pedro Sancho Vivas de Castro" userId="844d2cc7-b09e-45ab-b2cb-597f5e1b8a96" providerId="ADAL" clId="{9A6A36CD-770D-4086-9D57-4A957D6DDE22}" dt="2021-04-19T09:38:56.936" v="1334" actId="20577"/>
        <pc:sldMkLst>
          <pc:docMk/>
          <pc:sldMk cId="2046889404" sldId="332"/>
        </pc:sldMkLst>
        <pc:spChg chg="mod">
          <ac:chgData name="Pedro Sancho Vivas de Castro" userId="844d2cc7-b09e-45ab-b2cb-597f5e1b8a96" providerId="ADAL" clId="{9A6A36CD-770D-4086-9D57-4A957D6DDE22}" dt="2021-04-19T09:38:56.936" v="1334" actId="20577"/>
          <ac:spMkLst>
            <pc:docMk/>
            <pc:sldMk cId="2046889404" sldId="332"/>
            <ac:spMk id="7" creationId="{594C004F-FA79-4E98-AE13-FC30129E5DA0}"/>
          </ac:spMkLst>
        </pc:spChg>
      </pc:sldChg>
      <pc:sldChg chg="ord">
        <pc:chgData name="Pedro Sancho Vivas de Castro" userId="844d2cc7-b09e-45ab-b2cb-597f5e1b8a96" providerId="ADAL" clId="{9A6A36CD-770D-4086-9D57-4A957D6DDE22}" dt="2021-04-19T09:31:04.931" v="1226"/>
        <pc:sldMkLst>
          <pc:docMk/>
          <pc:sldMk cId="767279373" sldId="335"/>
        </pc:sldMkLst>
      </pc:sldChg>
      <pc:sldChg chg="modSp mod">
        <pc:chgData name="Pedro Sancho Vivas de Castro" userId="844d2cc7-b09e-45ab-b2cb-597f5e1b8a96" providerId="ADAL" clId="{9A6A36CD-770D-4086-9D57-4A957D6DDE22}" dt="2021-04-17T12:38:11.524" v="8" actId="20577"/>
        <pc:sldMkLst>
          <pc:docMk/>
          <pc:sldMk cId="1266216082" sldId="336"/>
        </pc:sldMkLst>
        <pc:spChg chg="mod">
          <ac:chgData name="Pedro Sancho Vivas de Castro" userId="844d2cc7-b09e-45ab-b2cb-597f5e1b8a96" providerId="ADAL" clId="{9A6A36CD-770D-4086-9D57-4A957D6DDE22}" dt="2021-04-17T12:38:11.524" v="8" actId="20577"/>
          <ac:spMkLst>
            <pc:docMk/>
            <pc:sldMk cId="1266216082" sldId="336"/>
            <ac:spMk id="3" creationId="{C26753F2-9A36-448F-AC4E-5881C6F5F605}"/>
          </ac:spMkLst>
        </pc:spChg>
      </pc:sldChg>
      <pc:sldChg chg="addSp delSp modSp mod addCm modCm">
        <pc:chgData name="Pedro Sancho Vivas de Castro" userId="844d2cc7-b09e-45ab-b2cb-597f5e1b8a96" providerId="ADAL" clId="{9A6A36CD-770D-4086-9D57-4A957D6DDE22}" dt="2021-04-19T11:14:16.415" v="1399" actId="14100"/>
        <pc:sldMkLst>
          <pc:docMk/>
          <pc:sldMk cId="30169540" sldId="338"/>
        </pc:sldMkLst>
        <pc:spChg chg="mod">
          <ac:chgData name="Pedro Sancho Vivas de Castro" userId="844d2cc7-b09e-45ab-b2cb-597f5e1b8a96" providerId="ADAL" clId="{9A6A36CD-770D-4086-9D57-4A957D6DDE22}" dt="2021-04-18T13:38:11.658" v="128" actId="114"/>
          <ac:spMkLst>
            <pc:docMk/>
            <pc:sldMk cId="30169540" sldId="338"/>
            <ac:spMk id="9" creationId="{2981F727-6A7D-44D9-9A3C-1301EEC91D0B}"/>
          </ac:spMkLst>
        </pc:spChg>
        <pc:picChg chg="del">
          <ac:chgData name="Pedro Sancho Vivas de Castro" userId="844d2cc7-b09e-45ab-b2cb-597f5e1b8a96" providerId="ADAL" clId="{9A6A36CD-770D-4086-9D57-4A957D6DDE22}" dt="2021-04-19T11:13:40.866" v="1393" actId="478"/>
          <ac:picMkLst>
            <pc:docMk/>
            <pc:sldMk cId="30169540" sldId="338"/>
            <ac:picMk id="4" creationId="{1D974620-48BA-4F55-8F5B-AB79A749309F}"/>
          </ac:picMkLst>
        </pc:picChg>
        <pc:picChg chg="add del">
          <ac:chgData name="Pedro Sancho Vivas de Castro" userId="844d2cc7-b09e-45ab-b2cb-597f5e1b8a96" providerId="ADAL" clId="{9A6A36CD-770D-4086-9D57-4A957D6DDE22}" dt="2021-04-19T11:13:52.415" v="1395" actId="478"/>
          <ac:picMkLst>
            <pc:docMk/>
            <pc:sldMk cId="30169540" sldId="338"/>
            <ac:picMk id="5" creationId="{38447153-24EC-432F-ABFD-65426D5E3F28}"/>
          </ac:picMkLst>
        </pc:picChg>
        <pc:picChg chg="add mod">
          <ac:chgData name="Pedro Sancho Vivas de Castro" userId="844d2cc7-b09e-45ab-b2cb-597f5e1b8a96" providerId="ADAL" clId="{9A6A36CD-770D-4086-9D57-4A957D6DDE22}" dt="2021-04-19T11:14:16.415" v="1399" actId="14100"/>
          <ac:picMkLst>
            <pc:docMk/>
            <pc:sldMk cId="30169540" sldId="338"/>
            <ac:picMk id="8" creationId="{2AD34E88-B106-41C8-A9CB-C2B6038C0E32}"/>
          </ac:picMkLst>
        </pc:picChg>
        <pc:picChg chg="mod">
          <ac:chgData name="Pedro Sancho Vivas de Castro" userId="844d2cc7-b09e-45ab-b2cb-597f5e1b8a96" providerId="ADAL" clId="{9A6A36CD-770D-4086-9D57-4A957D6DDE22}" dt="2021-04-19T09:08:10.895" v="1189" actId="1076"/>
          <ac:picMkLst>
            <pc:docMk/>
            <pc:sldMk cId="30169540" sldId="338"/>
            <ac:picMk id="13" creationId="{ABC88AEE-55C7-40CD-93F2-34EC18F40AEB}"/>
          </ac:picMkLst>
        </pc:picChg>
        <pc:picChg chg="mod">
          <ac:chgData name="Pedro Sancho Vivas de Castro" userId="844d2cc7-b09e-45ab-b2cb-597f5e1b8a96" providerId="ADAL" clId="{9A6A36CD-770D-4086-9D57-4A957D6DDE22}" dt="2021-04-19T09:08:18.917" v="1190" actId="1076"/>
          <ac:picMkLst>
            <pc:docMk/>
            <pc:sldMk cId="30169540" sldId="338"/>
            <ac:picMk id="4100" creationId="{19A68675-3244-4BF7-B7EF-2B6C49A77FC5}"/>
          </ac:picMkLst>
        </pc:picChg>
      </pc:sldChg>
      <pc:sldChg chg="modSp mod ord">
        <pc:chgData name="Pedro Sancho Vivas de Castro" userId="844d2cc7-b09e-45ab-b2cb-597f5e1b8a96" providerId="ADAL" clId="{9A6A36CD-770D-4086-9D57-4A957D6DDE22}" dt="2021-04-19T09:39:49.430" v="1338"/>
        <pc:sldMkLst>
          <pc:docMk/>
          <pc:sldMk cId="1519685237" sldId="341"/>
        </pc:sldMkLst>
        <pc:spChg chg="mod">
          <ac:chgData name="Pedro Sancho Vivas de Castro" userId="844d2cc7-b09e-45ab-b2cb-597f5e1b8a96" providerId="ADAL" clId="{9A6A36CD-770D-4086-9D57-4A957D6DDE22}" dt="2021-04-18T21:05:41.033" v="1009" actId="20577"/>
          <ac:spMkLst>
            <pc:docMk/>
            <pc:sldMk cId="1519685237" sldId="341"/>
            <ac:spMk id="7" creationId="{594C004F-FA79-4E98-AE13-FC30129E5DA0}"/>
          </ac:spMkLst>
        </pc:spChg>
      </pc:sldChg>
      <pc:sldChg chg="modSp mod ord">
        <pc:chgData name="Pedro Sancho Vivas de Castro" userId="844d2cc7-b09e-45ab-b2cb-597f5e1b8a96" providerId="ADAL" clId="{9A6A36CD-770D-4086-9D57-4A957D6DDE22}" dt="2021-04-19T11:32:17.592" v="1418" actId="403"/>
        <pc:sldMkLst>
          <pc:docMk/>
          <pc:sldMk cId="192659777" sldId="342"/>
        </pc:sldMkLst>
        <pc:spChg chg="mod">
          <ac:chgData name="Pedro Sancho Vivas de Castro" userId="844d2cc7-b09e-45ab-b2cb-597f5e1b8a96" providerId="ADAL" clId="{9A6A36CD-770D-4086-9D57-4A957D6DDE22}" dt="2021-04-19T11:32:17.592" v="1418" actId="403"/>
          <ac:spMkLst>
            <pc:docMk/>
            <pc:sldMk cId="192659777" sldId="342"/>
            <ac:spMk id="5" creationId="{6FB4516E-B60F-4734-A797-664DB87391B0}"/>
          </ac:spMkLst>
        </pc:spChg>
        <pc:spChg chg="mod">
          <ac:chgData name="Pedro Sancho Vivas de Castro" userId="844d2cc7-b09e-45ab-b2cb-597f5e1b8a96" providerId="ADAL" clId="{9A6A36CD-770D-4086-9D57-4A957D6DDE22}" dt="2021-04-19T09:45:24.471" v="1345" actId="114"/>
          <ac:spMkLst>
            <pc:docMk/>
            <pc:sldMk cId="192659777" sldId="342"/>
            <ac:spMk id="10" creationId="{03DA63AD-E14E-43B9-BBA8-32F9291E10C1}"/>
          </ac:spMkLst>
        </pc:spChg>
      </pc:sldChg>
      <pc:sldChg chg="addSp delSp modSp mod ord modNotesTx">
        <pc:chgData name="Pedro Sancho Vivas de Castro" userId="844d2cc7-b09e-45ab-b2cb-597f5e1b8a96" providerId="ADAL" clId="{9A6A36CD-770D-4086-9D57-4A957D6DDE22}" dt="2021-04-19T11:12:37.355" v="1392" actId="1076"/>
        <pc:sldMkLst>
          <pc:docMk/>
          <pc:sldMk cId="2872651313" sldId="343"/>
        </pc:sldMkLst>
        <pc:picChg chg="mod">
          <ac:chgData name="Pedro Sancho Vivas de Castro" userId="844d2cc7-b09e-45ab-b2cb-597f5e1b8a96" providerId="ADAL" clId="{9A6A36CD-770D-4086-9D57-4A957D6DDE22}" dt="2021-04-19T09:06:37.263" v="1182" actId="1076"/>
          <ac:picMkLst>
            <pc:docMk/>
            <pc:sldMk cId="2872651313" sldId="343"/>
            <ac:picMk id="4" creationId="{E6423258-3A20-4B44-81A4-12FAA9EBE70D}"/>
          </ac:picMkLst>
        </pc:picChg>
        <pc:picChg chg="add mod">
          <ac:chgData name="Pedro Sancho Vivas de Castro" userId="844d2cc7-b09e-45ab-b2cb-597f5e1b8a96" providerId="ADAL" clId="{9A6A36CD-770D-4086-9D57-4A957D6DDE22}" dt="2021-04-19T11:12:37.355" v="1392" actId="1076"/>
          <ac:picMkLst>
            <pc:docMk/>
            <pc:sldMk cId="2872651313" sldId="343"/>
            <ac:picMk id="5" creationId="{762D95AD-C114-4D75-9CE4-F78DFEA6C806}"/>
          </ac:picMkLst>
        </pc:picChg>
        <pc:picChg chg="mod">
          <ac:chgData name="Pedro Sancho Vivas de Castro" userId="844d2cc7-b09e-45ab-b2cb-597f5e1b8a96" providerId="ADAL" clId="{9A6A36CD-770D-4086-9D57-4A957D6DDE22}" dt="2021-04-19T09:06:14.942" v="1177" actId="1076"/>
          <ac:picMkLst>
            <pc:docMk/>
            <pc:sldMk cId="2872651313" sldId="343"/>
            <ac:picMk id="6" creationId="{E1032169-567B-4F21-B516-DD4E8EB76855}"/>
          </ac:picMkLst>
        </pc:picChg>
        <pc:picChg chg="mod">
          <ac:chgData name="Pedro Sancho Vivas de Castro" userId="844d2cc7-b09e-45ab-b2cb-597f5e1b8a96" providerId="ADAL" clId="{9A6A36CD-770D-4086-9D57-4A957D6DDE22}" dt="2021-04-19T09:06:29.126" v="1181" actId="14100"/>
          <ac:picMkLst>
            <pc:docMk/>
            <pc:sldMk cId="2872651313" sldId="343"/>
            <ac:picMk id="10" creationId="{31FCEFC4-66B3-43ED-BF73-C13BA7907ED9}"/>
          </ac:picMkLst>
        </pc:picChg>
        <pc:picChg chg="add del">
          <ac:chgData name="Pedro Sancho Vivas de Castro" userId="844d2cc7-b09e-45ab-b2cb-597f5e1b8a96" providerId="ADAL" clId="{9A6A36CD-770D-4086-9D57-4A957D6DDE22}" dt="2021-04-19T11:12:36.974" v="1391" actId="478"/>
          <ac:picMkLst>
            <pc:docMk/>
            <pc:sldMk cId="2872651313" sldId="343"/>
            <ac:picMk id="13" creationId="{9678DD3A-5247-4122-BE95-2CB38FE0F73D}"/>
          </ac:picMkLst>
        </pc:picChg>
      </pc:sldChg>
      <pc:sldChg chg="modSp mod ord">
        <pc:chgData name="Pedro Sancho Vivas de Castro" userId="844d2cc7-b09e-45ab-b2cb-597f5e1b8a96" providerId="ADAL" clId="{9A6A36CD-770D-4086-9D57-4A957D6DDE22}" dt="2021-04-19T10:16:07.676" v="1360" actId="1076"/>
        <pc:sldMkLst>
          <pc:docMk/>
          <pc:sldMk cId="3920574297" sldId="344"/>
        </pc:sldMkLst>
        <pc:picChg chg="mod">
          <ac:chgData name="Pedro Sancho Vivas de Castro" userId="844d2cc7-b09e-45ab-b2cb-597f5e1b8a96" providerId="ADAL" clId="{9A6A36CD-770D-4086-9D57-4A957D6DDE22}" dt="2021-04-19T10:16:07.676" v="1360" actId="1076"/>
          <ac:picMkLst>
            <pc:docMk/>
            <pc:sldMk cId="3920574297" sldId="344"/>
            <ac:picMk id="5" creationId="{478325C3-4D24-442E-82A2-63A5007444A0}"/>
          </ac:picMkLst>
        </pc:picChg>
        <pc:picChg chg="mod">
          <ac:chgData name="Pedro Sancho Vivas de Castro" userId="844d2cc7-b09e-45ab-b2cb-597f5e1b8a96" providerId="ADAL" clId="{9A6A36CD-770D-4086-9D57-4A957D6DDE22}" dt="2021-04-19T10:16:05.935" v="1359" actId="1076"/>
          <ac:picMkLst>
            <pc:docMk/>
            <pc:sldMk cId="3920574297" sldId="344"/>
            <ac:picMk id="14" creationId="{8D9CFA52-EF10-44A1-B0FA-9E754D459530}"/>
          </ac:picMkLst>
        </pc:picChg>
      </pc:sldChg>
      <pc:sldChg chg="modSp mod">
        <pc:chgData name="Pedro Sancho Vivas de Castro" userId="844d2cc7-b09e-45ab-b2cb-597f5e1b8a96" providerId="ADAL" clId="{9A6A36CD-770D-4086-9D57-4A957D6DDE22}" dt="2021-04-19T11:17:34.719" v="1413" actId="1036"/>
        <pc:sldMkLst>
          <pc:docMk/>
          <pc:sldMk cId="1167641519" sldId="345"/>
        </pc:sldMkLst>
        <pc:spChg chg="mod">
          <ac:chgData name="Pedro Sancho Vivas de Castro" userId="844d2cc7-b09e-45ab-b2cb-597f5e1b8a96" providerId="ADAL" clId="{9A6A36CD-770D-4086-9D57-4A957D6DDE22}" dt="2021-04-18T20:57:05.910" v="571" actId="1037"/>
          <ac:spMkLst>
            <pc:docMk/>
            <pc:sldMk cId="1167641519" sldId="345"/>
            <ac:spMk id="2" creationId="{B9A7BAC4-BCA8-46FD-8005-EFC222C3A9A7}"/>
          </ac:spMkLst>
        </pc:spChg>
        <pc:spChg chg="mod">
          <ac:chgData name="Pedro Sancho Vivas de Castro" userId="844d2cc7-b09e-45ab-b2cb-597f5e1b8a96" providerId="ADAL" clId="{9A6A36CD-770D-4086-9D57-4A957D6DDE22}" dt="2021-04-19T11:17:34.719" v="1413" actId="1036"/>
          <ac:spMkLst>
            <pc:docMk/>
            <pc:sldMk cId="1167641519" sldId="345"/>
            <ac:spMk id="4" creationId="{DF340093-028A-4480-BC5D-087B0AE1DC68}"/>
          </ac:spMkLst>
        </pc:spChg>
        <pc:picChg chg="mod">
          <ac:chgData name="Pedro Sancho Vivas de Castro" userId="844d2cc7-b09e-45ab-b2cb-597f5e1b8a96" providerId="ADAL" clId="{9A6A36CD-770D-4086-9D57-4A957D6DDE22}" dt="2021-04-18T20:57:12.415" v="572" actId="1076"/>
          <ac:picMkLst>
            <pc:docMk/>
            <pc:sldMk cId="1167641519" sldId="345"/>
            <ac:picMk id="1026" creationId="{934205FA-0920-4395-82EB-5997CF86592E}"/>
          </ac:picMkLst>
        </pc:picChg>
      </pc:sldChg>
    </pc:docChg>
  </pc:docChgLst>
  <pc:docChgLst>
    <pc:chgData name="Vilmar Adriano Bussolaro" userId="14d6912e-c844-4570-9101-af1af32e8bd7" providerId="ADAL" clId="{00830830-53A9-476B-9F8E-CDB9CD1107CA}"/>
    <pc:docChg chg="undo custSel addSld delSld modSld sldOrd delMainMaster">
      <pc:chgData name="Vilmar Adriano Bussolaro" userId="14d6912e-c844-4570-9101-af1af32e8bd7" providerId="ADAL" clId="{00830830-53A9-476B-9F8E-CDB9CD1107CA}" dt="2021-04-19T11:30:07.465" v="2216" actId="14100"/>
      <pc:docMkLst>
        <pc:docMk/>
      </pc:docMkLst>
      <pc:sldChg chg="delSp modSp del mod ord">
        <pc:chgData name="Vilmar Adriano Bussolaro" userId="14d6912e-c844-4570-9101-af1af32e8bd7" providerId="ADAL" clId="{00830830-53A9-476B-9F8E-CDB9CD1107CA}" dt="2021-04-19T09:41:33.051" v="2106" actId="47"/>
        <pc:sldMkLst>
          <pc:docMk/>
          <pc:sldMk cId="1708956848" sldId="268"/>
        </pc:sldMkLst>
        <pc:spChg chg="mod">
          <ac:chgData name="Vilmar Adriano Bussolaro" userId="14d6912e-c844-4570-9101-af1af32e8bd7" providerId="ADAL" clId="{00830830-53A9-476B-9F8E-CDB9CD1107CA}" dt="2021-04-17T11:03:24.046" v="124" actId="20577"/>
          <ac:spMkLst>
            <pc:docMk/>
            <pc:sldMk cId="1708956848" sldId="268"/>
            <ac:spMk id="32" creationId="{00000000-0000-0000-0000-000000000000}"/>
          </ac:spMkLst>
        </pc:spChg>
        <pc:spChg chg="del mod">
          <ac:chgData name="Vilmar Adriano Bussolaro" userId="14d6912e-c844-4570-9101-af1af32e8bd7" providerId="ADAL" clId="{00830830-53A9-476B-9F8E-CDB9CD1107CA}" dt="2021-04-17T11:03:26.639" v="127"/>
          <ac:spMkLst>
            <pc:docMk/>
            <pc:sldMk cId="1708956848" sldId="268"/>
            <ac:spMk id="57" creationId="{00000000-0000-0000-0000-000000000000}"/>
          </ac:spMkLst>
        </pc:spChg>
        <pc:spChg chg="mod">
          <ac:chgData name="Vilmar Adriano Bussolaro" userId="14d6912e-c844-4570-9101-af1af32e8bd7" providerId="ADAL" clId="{00830830-53A9-476B-9F8E-CDB9CD1107CA}" dt="2021-04-17T11:03:27.727" v="128" actId="20577"/>
          <ac:spMkLst>
            <pc:docMk/>
            <pc:sldMk cId="1708956848" sldId="268"/>
            <ac:spMk id="61" creationId="{00000000-0000-0000-0000-000000000000}"/>
          </ac:spMkLst>
        </pc:spChg>
        <pc:spChg chg="mod">
          <ac:chgData name="Vilmar Adriano Bussolaro" userId="14d6912e-c844-4570-9101-af1af32e8bd7" providerId="ADAL" clId="{00830830-53A9-476B-9F8E-CDB9CD1107CA}" dt="2021-04-17T11:03:30.938" v="130" actId="20577"/>
          <ac:spMkLst>
            <pc:docMk/>
            <pc:sldMk cId="1708956848" sldId="268"/>
            <ac:spMk id="62" creationId="{00000000-0000-0000-0000-000000000000}"/>
          </ac:spMkLst>
        </pc:spChg>
        <pc:spChg chg="mod">
          <ac:chgData name="Vilmar Adriano Bussolaro" userId="14d6912e-c844-4570-9101-af1af32e8bd7" providerId="ADAL" clId="{00830830-53A9-476B-9F8E-CDB9CD1107CA}" dt="2021-04-17T11:28:48.939" v="388" actId="6549"/>
          <ac:spMkLst>
            <pc:docMk/>
            <pc:sldMk cId="1708956848" sldId="268"/>
            <ac:spMk id="70" creationId="{00000000-0000-0000-0000-000000000000}"/>
          </ac:spMkLst>
        </pc:spChg>
      </pc:sldChg>
      <pc:sldChg chg="delSp modSp del mod">
        <pc:chgData name="Vilmar Adriano Bussolaro" userId="14d6912e-c844-4570-9101-af1af32e8bd7" providerId="ADAL" clId="{00830830-53A9-476B-9F8E-CDB9CD1107CA}" dt="2021-04-17T11:03:50.023" v="140" actId="2696"/>
        <pc:sldMkLst>
          <pc:docMk/>
          <pc:sldMk cId="2236257459" sldId="298"/>
        </pc:sldMkLst>
        <pc:spChg chg="mod">
          <ac:chgData name="Vilmar Adriano Bussolaro" userId="14d6912e-c844-4570-9101-af1af32e8bd7" providerId="ADAL" clId="{00830830-53A9-476B-9F8E-CDB9CD1107CA}" dt="2021-04-17T11:03:46.496" v="139" actId="1076"/>
          <ac:spMkLst>
            <pc:docMk/>
            <pc:sldMk cId="2236257459" sldId="298"/>
            <ac:spMk id="3" creationId="{9EFBB3C0-3F4A-4DFE-9583-C8A00D73405A}"/>
          </ac:spMkLst>
        </pc:spChg>
        <pc:spChg chg="mod">
          <ac:chgData name="Vilmar Adriano Bussolaro" userId="14d6912e-c844-4570-9101-af1af32e8bd7" providerId="ADAL" clId="{00830830-53A9-476B-9F8E-CDB9CD1107CA}" dt="2021-04-17T11:03:36.744" v="131" actId="20577"/>
          <ac:spMkLst>
            <pc:docMk/>
            <pc:sldMk cId="2236257459" sldId="298"/>
            <ac:spMk id="6" creationId="{9AB2C961-3DA5-4E86-8CC3-5B1309A5E122}"/>
          </ac:spMkLst>
        </pc:spChg>
        <pc:spChg chg="del">
          <ac:chgData name="Vilmar Adriano Bussolaro" userId="14d6912e-c844-4570-9101-af1af32e8bd7" providerId="ADAL" clId="{00830830-53A9-476B-9F8E-CDB9CD1107CA}" dt="2021-04-17T11:03:40.734" v="136" actId="478"/>
          <ac:spMkLst>
            <pc:docMk/>
            <pc:sldMk cId="2236257459" sldId="298"/>
            <ac:spMk id="7" creationId="{2D68AF0C-65DB-40B1-B8EA-D638DFC52C92}"/>
          </ac:spMkLst>
        </pc:spChg>
        <pc:spChg chg="del">
          <ac:chgData name="Vilmar Adriano Bussolaro" userId="14d6912e-c844-4570-9101-af1af32e8bd7" providerId="ADAL" clId="{00830830-53A9-476B-9F8E-CDB9CD1107CA}" dt="2021-04-17T11:03:44.874" v="138" actId="478"/>
          <ac:spMkLst>
            <pc:docMk/>
            <pc:sldMk cId="2236257459" sldId="298"/>
            <ac:spMk id="12" creationId="{64B54198-F470-4FC8-BC4A-BDABF2896A7E}"/>
          </ac:spMkLst>
        </pc:spChg>
        <pc:spChg chg="del">
          <ac:chgData name="Vilmar Adriano Bussolaro" userId="14d6912e-c844-4570-9101-af1af32e8bd7" providerId="ADAL" clId="{00830830-53A9-476B-9F8E-CDB9CD1107CA}" dt="2021-04-17T11:03:44.874" v="138" actId="478"/>
          <ac:spMkLst>
            <pc:docMk/>
            <pc:sldMk cId="2236257459" sldId="298"/>
            <ac:spMk id="13" creationId="{4772DB4F-9EFE-4CF0-8F98-B6ED712E4444}"/>
          </ac:spMkLst>
        </pc:spChg>
      </pc:sldChg>
      <pc:sldChg chg="addSp delSp modSp mod addCm delCm modCm">
        <pc:chgData name="Vilmar Adriano Bussolaro" userId="14d6912e-c844-4570-9101-af1af32e8bd7" providerId="ADAL" clId="{00830830-53A9-476B-9F8E-CDB9CD1107CA}" dt="2021-04-19T09:51:59.596" v="2135" actId="1592"/>
        <pc:sldMkLst>
          <pc:docMk/>
          <pc:sldMk cId="16832540" sldId="325"/>
        </pc:sldMkLst>
        <pc:spChg chg="mod">
          <ac:chgData name="Vilmar Adriano Bussolaro" userId="14d6912e-c844-4570-9101-af1af32e8bd7" providerId="ADAL" clId="{00830830-53A9-476B-9F8E-CDB9CD1107CA}" dt="2021-04-18T10:59:26.763" v="1512" actId="20577"/>
          <ac:spMkLst>
            <pc:docMk/>
            <pc:sldMk cId="16832540" sldId="325"/>
            <ac:spMk id="2" creationId="{B9A7BAC4-BCA8-46FD-8005-EFC222C3A9A7}"/>
          </ac:spMkLst>
        </pc:spChg>
        <pc:spChg chg="add mod">
          <ac:chgData name="Vilmar Adriano Bussolaro" userId="14d6912e-c844-4570-9101-af1af32e8bd7" providerId="ADAL" clId="{00830830-53A9-476B-9F8E-CDB9CD1107CA}" dt="2021-04-18T10:59:34.667" v="1521" actId="20577"/>
          <ac:spMkLst>
            <pc:docMk/>
            <pc:sldMk cId="16832540" sldId="325"/>
            <ac:spMk id="9" creationId="{2981F727-6A7D-44D9-9A3C-1301EEC91D0B}"/>
          </ac:spMkLst>
        </pc:spChg>
        <pc:spChg chg="add mod">
          <ac:chgData name="Vilmar Adriano Bussolaro" userId="14d6912e-c844-4570-9101-af1af32e8bd7" providerId="ADAL" clId="{00830830-53A9-476B-9F8E-CDB9CD1107CA}" dt="2021-04-17T13:58:25.192" v="1368" actId="1076"/>
          <ac:spMkLst>
            <pc:docMk/>
            <pc:sldMk cId="16832540" sldId="325"/>
            <ac:spMk id="12" creationId="{AF9C8505-0C00-4AC1-BCF1-072EBB64A4B5}"/>
          </ac:spMkLst>
        </pc:spChg>
        <pc:spChg chg="add mod">
          <ac:chgData name="Vilmar Adriano Bussolaro" userId="14d6912e-c844-4570-9101-af1af32e8bd7" providerId="ADAL" clId="{00830830-53A9-476B-9F8E-CDB9CD1107CA}" dt="2021-04-17T13:57:49.467" v="1362" actId="1076"/>
          <ac:spMkLst>
            <pc:docMk/>
            <pc:sldMk cId="16832540" sldId="325"/>
            <ac:spMk id="14" creationId="{C41ED541-2FC2-4DE5-B217-0D3ADD029FEF}"/>
          </ac:spMkLst>
        </pc:spChg>
        <pc:picChg chg="del">
          <ac:chgData name="Vilmar Adriano Bussolaro" userId="14d6912e-c844-4570-9101-af1af32e8bd7" providerId="ADAL" clId="{00830830-53A9-476B-9F8E-CDB9CD1107CA}" dt="2021-04-17T11:04:04.281" v="147" actId="478"/>
          <ac:picMkLst>
            <pc:docMk/>
            <pc:sldMk cId="16832540" sldId="325"/>
            <ac:picMk id="5" creationId="{DA2BD6F4-727E-44FC-BB80-3F6B4D8C18CC}"/>
          </ac:picMkLst>
        </pc:picChg>
        <pc:picChg chg="add mod">
          <ac:chgData name="Vilmar Adriano Bussolaro" userId="14d6912e-c844-4570-9101-af1af32e8bd7" providerId="ADAL" clId="{00830830-53A9-476B-9F8E-CDB9CD1107CA}" dt="2021-04-17T13:58:17.863" v="1366" actId="1076"/>
          <ac:picMkLst>
            <pc:docMk/>
            <pc:sldMk cId="16832540" sldId="325"/>
            <ac:picMk id="7" creationId="{C17C2D96-714E-462E-929E-94E2F40B8561}"/>
          </ac:picMkLst>
        </pc:picChg>
        <pc:picChg chg="del">
          <ac:chgData name="Vilmar Adriano Bussolaro" userId="14d6912e-c844-4570-9101-af1af32e8bd7" providerId="ADAL" clId="{00830830-53A9-476B-9F8E-CDB9CD1107CA}" dt="2021-04-17T11:04:05.191" v="148" actId="478"/>
          <ac:picMkLst>
            <pc:docMk/>
            <pc:sldMk cId="16832540" sldId="325"/>
            <ac:picMk id="8" creationId="{27BD7FE8-ABAD-4409-8716-A35F8F62B6C3}"/>
          </ac:picMkLst>
        </pc:picChg>
        <pc:picChg chg="add mod">
          <ac:chgData name="Vilmar Adriano Bussolaro" userId="14d6912e-c844-4570-9101-af1af32e8bd7" providerId="ADAL" clId="{00830830-53A9-476B-9F8E-CDB9CD1107CA}" dt="2021-04-17T13:58:45.182" v="1372" actId="1076"/>
          <ac:picMkLst>
            <pc:docMk/>
            <pc:sldMk cId="16832540" sldId="325"/>
            <ac:picMk id="13" creationId="{9678DD3A-5247-4122-BE95-2CB38FE0F73D}"/>
          </ac:picMkLst>
        </pc:picChg>
        <pc:picChg chg="add mod">
          <ac:chgData name="Vilmar Adriano Bussolaro" userId="14d6912e-c844-4570-9101-af1af32e8bd7" providerId="ADAL" clId="{00830830-53A9-476B-9F8E-CDB9CD1107CA}" dt="2021-04-17T13:57:46.159" v="1361" actId="1076"/>
          <ac:picMkLst>
            <pc:docMk/>
            <pc:sldMk cId="16832540" sldId="325"/>
            <ac:picMk id="2050" creationId="{44BB887F-CBD0-4E96-82BE-0ED364B63E6D}"/>
          </ac:picMkLst>
        </pc:picChg>
      </pc:sldChg>
      <pc:sldChg chg="addSp delSp modSp mod modNotesTx">
        <pc:chgData name="Vilmar Adriano Bussolaro" userId="14d6912e-c844-4570-9101-af1af32e8bd7" providerId="ADAL" clId="{00830830-53A9-476B-9F8E-CDB9CD1107CA}" dt="2021-04-18T14:52:06.088" v="2078" actId="1038"/>
        <pc:sldMkLst>
          <pc:docMk/>
          <pc:sldMk cId="3360287521" sldId="326"/>
        </pc:sldMkLst>
        <pc:spChg chg="mod">
          <ac:chgData name="Vilmar Adriano Bussolaro" userId="14d6912e-c844-4570-9101-af1af32e8bd7" providerId="ADAL" clId="{00830830-53A9-476B-9F8E-CDB9CD1107CA}" dt="2021-04-18T14:48:14.855" v="2072" actId="20577"/>
          <ac:spMkLst>
            <pc:docMk/>
            <pc:sldMk cId="3360287521" sldId="326"/>
            <ac:spMk id="3" creationId="{C26753F2-9A36-448F-AC4E-5881C6F5F605}"/>
          </ac:spMkLst>
        </pc:spChg>
        <pc:spChg chg="add del mod">
          <ac:chgData name="Vilmar Adriano Bussolaro" userId="14d6912e-c844-4570-9101-af1af32e8bd7" providerId="ADAL" clId="{00830830-53A9-476B-9F8E-CDB9CD1107CA}" dt="2021-04-18T14:41:57.786" v="2058" actId="478"/>
          <ac:spMkLst>
            <pc:docMk/>
            <pc:sldMk cId="3360287521" sldId="326"/>
            <ac:spMk id="9" creationId="{7674BEC1-61E4-4FBC-A33E-3C841C562DDC}"/>
          </ac:spMkLst>
        </pc:spChg>
        <pc:spChg chg="add del">
          <ac:chgData name="Vilmar Adriano Bussolaro" userId="14d6912e-c844-4570-9101-af1af32e8bd7" providerId="ADAL" clId="{00830830-53A9-476B-9F8E-CDB9CD1107CA}" dt="2021-04-17T11:22:42.618" v="217" actId="478"/>
          <ac:spMkLst>
            <pc:docMk/>
            <pc:sldMk cId="3360287521" sldId="326"/>
            <ac:spMk id="12" creationId="{8F7D81B2-ED13-4DE5-BB89-9F30AD207B7A}"/>
          </ac:spMkLst>
        </pc:spChg>
        <pc:graphicFrameChg chg="add del mod">
          <ac:chgData name="Vilmar Adriano Bussolaro" userId="14d6912e-c844-4570-9101-af1af32e8bd7" providerId="ADAL" clId="{00830830-53A9-476B-9F8E-CDB9CD1107CA}" dt="2021-04-18T14:41:54.584" v="2057" actId="478"/>
          <ac:graphicFrameMkLst>
            <pc:docMk/>
            <pc:sldMk cId="3360287521" sldId="326"/>
            <ac:graphicFrameMk id="7" creationId="{D33891B9-F84E-4FA9-89B0-F47D90E10700}"/>
          </ac:graphicFrameMkLst>
        </pc:graphicFrameChg>
        <pc:picChg chg="add mod">
          <ac:chgData name="Vilmar Adriano Bussolaro" userId="14d6912e-c844-4570-9101-af1af32e8bd7" providerId="ADAL" clId="{00830830-53A9-476B-9F8E-CDB9CD1107CA}" dt="2021-04-18T14:52:06.088" v="2078" actId="1038"/>
          <ac:picMkLst>
            <pc:docMk/>
            <pc:sldMk cId="3360287521" sldId="326"/>
            <ac:picMk id="5" creationId="{49CD4288-FEC8-4251-98D6-0961D32AC4F9}"/>
          </ac:picMkLst>
        </pc:picChg>
        <pc:picChg chg="del">
          <ac:chgData name="Vilmar Adriano Bussolaro" userId="14d6912e-c844-4570-9101-af1af32e8bd7" providerId="ADAL" clId="{00830830-53A9-476B-9F8E-CDB9CD1107CA}" dt="2021-04-17T11:05:30.268" v="158" actId="478"/>
          <ac:picMkLst>
            <pc:docMk/>
            <pc:sldMk cId="3360287521" sldId="326"/>
            <ac:picMk id="5" creationId="{D47A8708-9621-42B6-B66E-7B788EAFBD61}"/>
          </ac:picMkLst>
        </pc:picChg>
        <pc:picChg chg="add del mod">
          <ac:chgData name="Vilmar Adriano Bussolaro" userId="14d6912e-c844-4570-9101-af1af32e8bd7" providerId="ADAL" clId="{00830830-53A9-476B-9F8E-CDB9CD1107CA}" dt="2021-04-18T14:41:59.018" v="2059" actId="478"/>
          <ac:picMkLst>
            <pc:docMk/>
            <pc:sldMk cId="3360287521" sldId="326"/>
            <ac:picMk id="10" creationId="{86B3E167-593A-4580-BFA4-B0D863F7BF9F}"/>
          </ac:picMkLst>
        </pc:picChg>
      </pc:sldChg>
      <pc:sldChg chg="modSp mod modNotesTx">
        <pc:chgData name="Vilmar Adriano Bussolaro" userId="14d6912e-c844-4570-9101-af1af32e8bd7" providerId="ADAL" clId="{00830830-53A9-476B-9F8E-CDB9CD1107CA}" dt="2021-04-17T11:02:59.281" v="118" actId="20577"/>
        <pc:sldMkLst>
          <pc:docMk/>
          <pc:sldMk cId="590410418" sldId="327"/>
        </pc:sldMkLst>
        <pc:spChg chg="mod">
          <ac:chgData name="Vilmar Adriano Bussolaro" userId="14d6912e-c844-4570-9101-af1af32e8bd7" providerId="ADAL" clId="{00830830-53A9-476B-9F8E-CDB9CD1107CA}" dt="2021-04-17T10:19:33.259" v="40" actId="1076"/>
          <ac:spMkLst>
            <pc:docMk/>
            <pc:sldMk cId="590410418" sldId="327"/>
            <ac:spMk id="2" creationId="{806CC714-1342-4425-BDF3-A4F2FA2E072F}"/>
          </ac:spMkLst>
        </pc:spChg>
        <pc:picChg chg="mod">
          <ac:chgData name="Vilmar Adriano Bussolaro" userId="14d6912e-c844-4570-9101-af1af32e8bd7" providerId="ADAL" clId="{00830830-53A9-476B-9F8E-CDB9CD1107CA}" dt="2021-04-17T10:24:42.644" v="42" actId="14826"/>
          <ac:picMkLst>
            <pc:docMk/>
            <pc:sldMk cId="590410418" sldId="327"/>
            <ac:picMk id="31" creationId="{8D7E26A8-CD48-4A6D-9AED-26CC6A0ACD7F}"/>
          </ac:picMkLst>
        </pc:picChg>
      </pc:sldChg>
      <pc:sldChg chg="addSp delSp modSp del mod ord modNotesTx">
        <pc:chgData name="Vilmar Adriano Bussolaro" userId="14d6912e-c844-4570-9101-af1af32e8bd7" providerId="ADAL" clId="{00830830-53A9-476B-9F8E-CDB9CD1107CA}" dt="2021-04-19T09:41:35.421" v="2108" actId="47"/>
        <pc:sldMkLst>
          <pc:docMk/>
          <pc:sldMk cId="1262919015" sldId="328"/>
        </pc:sldMkLst>
        <pc:spChg chg="del mod">
          <ac:chgData name="Vilmar Adriano Bussolaro" userId="14d6912e-c844-4570-9101-af1af32e8bd7" providerId="ADAL" clId="{00830830-53A9-476B-9F8E-CDB9CD1107CA}" dt="2021-04-17T11:28:41.987" v="387" actId="478"/>
          <ac:spMkLst>
            <pc:docMk/>
            <pc:sldMk cId="1262919015" sldId="328"/>
            <ac:spMk id="7" creationId="{B34AFCD2-16A7-4C86-BBE7-F52D6B13DB8A}"/>
          </ac:spMkLst>
        </pc:spChg>
        <pc:spChg chg="del mod">
          <ac:chgData name="Vilmar Adriano Bussolaro" userId="14d6912e-c844-4570-9101-af1af32e8bd7" providerId="ADAL" clId="{00830830-53A9-476B-9F8E-CDB9CD1107CA}" dt="2021-04-17T11:28:39.656" v="386"/>
          <ac:spMkLst>
            <pc:docMk/>
            <pc:sldMk cId="1262919015" sldId="328"/>
            <ac:spMk id="8" creationId="{059F96E0-AD25-47F3-98AC-5A7B4B37BE64}"/>
          </ac:spMkLst>
        </pc:spChg>
        <pc:spChg chg="add mod">
          <ac:chgData name="Vilmar Adriano Bussolaro" userId="14d6912e-c844-4570-9101-af1af32e8bd7" providerId="ADAL" clId="{00830830-53A9-476B-9F8E-CDB9CD1107CA}" dt="2021-04-18T12:17:43.103" v="1683" actId="20577"/>
          <ac:spMkLst>
            <pc:docMk/>
            <pc:sldMk cId="1262919015" sldId="328"/>
            <ac:spMk id="13" creationId="{065E8CB6-3E52-4A4F-BBB9-3552F20B6805}"/>
          </ac:spMkLst>
        </pc:spChg>
        <pc:picChg chg="add mod">
          <ac:chgData name="Vilmar Adriano Bussolaro" userId="14d6912e-c844-4570-9101-af1af32e8bd7" providerId="ADAL" clId="{00830830-53A9-476B-9F8E-CDB9CD1107CA}" dt="2021-04-17T13:32:13.375" v="1007" actId="1076"/>
          <ac:picMkLst>
            <pc:docMk/>
            <pc:sldMk cId="1262919015" sldId="328"/>
            <ac:picMk id="4" creationId="{568CE6FD-C71F-47C2-BBD9-6A630F30D182}"/>
          </ac:picMkLst>
        </pc:picChg>
        <pc:picChg chg="del">
          <ac:chgData name="Vilmar Adriano Bussolaro" userId="14d6912e-c844-4570-9101-af1af32e8bd7" providerId="ADAL" clId="{00830830-53A9-476B-9F8E-CDB9CD1107CA}" dt="2021-04-17T11:28:28.245" v="379" actId="478"/>
          <ac:picMkLst>
            <pc:docMk/>
            <pc:sldMk cId="1262919015" sldId="328"/>
            <ac:picMk id="5" creationId="{1B799F33-C0F9-4674-89B7-093FD53F73C6}"/>
          </ac:picMkLst>
        </pc:picChg>
        <pc:picChg chg="del">
          <ac:chgData name="Vilmar Adriano Bussolaro" userId="14d6912e-c844-4570-9101-af1af32e8bd7" providerId="ADAL" clId="{00830830-53A9-476B-9F8E-CDB9CD1107CA}" dt="2021-04-17T11:28:27.764" v="378" actId="478"/>
          <ac:picMkLst>
            <pc:docMk/>
            <pc:sldMk cId="1262919015" sldId="328"/>
            <ac:picMk id="6" creationId="{95C435A1-1DCD-45AD-8BA9-25345BACDC39}"/>
          </ac:picMkLst>
        </pc:picChg>
        <pc:picChg chg="del">
          <ac:chgData name="Vilmar Adriano Bussolaro" userId="14d6912e-c844-4570-9101-af1af32e8bd7" providerId="ADAL" clId="{00830830-53A9-476B-9F8E-CDB9CD1107CA}" dt="2021-04-17T11:28:27.431" v="377" actId="478"/>
          <ac:picMkLst>
            <pc:docMk/>
            <pc:sldMk cId="1262919015" sldId="328"/>
            <ac:picMk id="10" creationId="{A25AF197-A92B-4096-90C9-0E7A18CD3A9A}"/>
          </ac:picMkLst>
        </pc:picChg>
        <pc:picChg chg="add del mod">
          <ac:chgData name="Vilmar Adriano Bussolaro" userId="14d6912e-c844-4570-9101-af1af32e8bd7" providerId="ADAL" clId="{00830830-53A9-476B-9F8E-CDB9CD1107CA}" dt="2021-04-17T13:15:43.084" v="432" actId="478"/>
          <ac:picMkLst>
            <pc:docMk/>
            <pc:sldMk cId="1262919015" sldId="328"/>
            <ac:picMk id="12" creationId="{11A4BECB-87E5-4BF5-9BA4-51CD1A065BB3}"/>
          </ac:picMkLst>
        </pc:picChg>
        <pc:picChg chg="add mod">
          <ac:chgData name="Vilmar Adriano Bussolaro" userId="14d6912e-c844-4570-9101-af1af32e8bd7" providerId="ADAL" clId="{00830830-53A9-476B-9F8E-CDB9CD1107CA}" dt="2021-04-17T13:32:18.713" v="1011" actId="1076"/>
          <ac:picMkLst>
            <pc:docMk/>
            <pc:sldMk cId="1262919015" sldId="328"/>
            <ac:picMk id="15" creationId="{C47D8477-1734-49FF-AB33-02EFBB69CAD4}"/>
          </ac:picMkLst>
        </pc:picChg>
      </pc:sldChg>
      <pc:sldChg chg="addSp delSp modSp mod modNotesTx">
        <pc:chgData name="Vilmar Adriano Bussolaro" userId="14d6912e-c844-4570-9101-af1af32e8bd7" providerId="ADAL" clId="{00830830-53A9-476B-9F8E-CDB9CD1107CA}" dt="2021-04-19T11:30:07.465" v="2216" actId="14100"/>
        <pc:sldMkLst>
          <pc:docMk/>
          <pc:sldMk cId="2046889404" sldId="332"/>
        </pc:sldMkLst>
        <pc:spChg chg="mod">
          <ac:chgData name="Vilmar Adriano Bussolaro" userId="14d6912e-c844-4570-9101-af1af32e8bd7" providerId="ADAL" clId="{00830830-53A9-476B-9F8E-CDB9CD1107CA}" dt="2021-04-17T14:23:35.769" v="1494" actId="20577"/>
          <ac:spMkLst>
            <pc:docMk/>
            <pc:sldMk cId="2046889404" sldId="332"/>
            <ac:spMk id="2" creationId="{B9A7BAC4-BCA8-46FD-8005-EFC222C3A9A7}"/>
          </ac:spMkLst>
        </pc:spChg>
        <pc:spChg chg="del mod">
          <ac:chgData name="Vilmar Adriano Bussolaro" userId="14d6912e-c844-4570-9101-af1af32e8bd7" providerId="ADAL" clId="{00830830-53A9-476B-9F8E-CDB9CD1107CA}" dt="2021-04-19T09:33:14.724" v="2092" actId="478"/>
          <ac:spMkLst>
            <pc:docMk/>
            <pc:sldMk cId="2046889404" sldId="332"/>
            <ac:spMk id="3" creationId="{13F7D283-6020-47F4-85A0-B3AF8C4DBDDB}"/>
          </ac:spMkLst>
        </pc:spChg>
        <pc:spChg chg="add del">
          <ac:chgData name="Vilmar Adriano Bussolaro" userId="14d6912e-c844-4570-9101-af1af32e8bd7" providerId="ADAL" clId="{00830830-53A9-476B-9F8E-CDB9CD1107CA}" dt="2021-04-19T09:33:13.861" v="2091" actId="478"/>
          <ac:spMkLst>
            <pc:docMk/>
            <pc:sldMk cId="2046889404" sldId="332"/>
            <ac:spMk id="4" creationId="{DF8BE46F-E2B4-4E10-AF68-1BC2E9D51882}"/>
          </ac:spMkLst>
        </pc:spChg>
        <pc:spChg chg="del">
          <ac:chgData name="Vilmar Adriano Bussolaro" userId="14d6912e-c844-4570-9101-af1af32e8bd7" providerId="ADAL" clId="{00830830-53A9-476B-9F8E-CDB9CD1107CA}" dt="2021-04-17T11:03:54.191" v="141" actId="478"/>
          <ac:spMkLst>
            <pc:docMk/>
            <pc:sldMk cId="2046889404" sldId="332"/>
            <ac:spMk id="6" creationId="{1BB7CC25-B251-4652-B567-C3EA57C8D6F8}"/>
          </ac:spMkLst>
        </pc:spChg>
        <pc:spChg chg="add mod">
          <ac:chgData name="Vilmar Adriano Bussolaro" userId="14d6912e-c844-4570-9101-af1af32e8bd7" providerId="ADAL" clId="{00830830-53A9-476B-9F8E-CDB9CD1107CA}" dt="2021-04-19T10:00:43.414" v="2206" actId="2711"/>
          <ac:spMkLst>
            <pc:docMk/>
            <pc:sldMk cId="2046889404" sldId="332"/>
            <ac:spMk id="7" creationId="{594C004F-FA79-4E98-AE13-FC30129E5DA0}"/>
          </ac:spMkLst>
        </pc:spChg>
        <pc:picChg chg="del">
          <ac:chgData name="Vilmar Adriano Bussolaro" userId="14d6912e-c844-4570-9101-af1af32e8bd7" providerId="ADAL" clId="{00830830-53A9-476B-9F8E-CDB9CD1107CA}" dt="2021-04-17T11:03:58.888" v="144" actId="478"/>
          <ac:picMkLst>
            <pc:docMk/>
            <pc:sldMk cId="2046889404" sldId="332"/>
            <ac:picMk id="10" creationId="{840EC7C2-EF7E-4D24-AB2C-A1F36BBB6F84}"/>
          </ac:picMkLst>
        </pc:picChg>
        <pc:picChg chg="add mod">
          <ac:chgData name="Vilmar Adriano Bussolaro" userId="14d6912e-c844-4570-9101-af1af32e8bd7" providerId="ADAL" clId="{00830830-53A9-476B-9F8E-CDB9CD1107CA}" dt="2021-04-19T11:30:07.465" v="2216" actId="14100"/>
          <ac:picMkLst>
            <pc:docMk/>
            <pc:sldMk cId="2046889404" sldId="332"/>
            <ac:picMk id="2051" creationId="{5323D90C-3348-4EF9-93A2-6B037B844029}"/>
          </ac:picMkLst>
        </pc:picChg>
      </pc:sldChg>
      <pc:sldChg chg="delSp modSp del mod">
        <pc:chgData name="Vilmar Adriano Bussolaro" userId="14d6912e-c844-4570-9101-af1af32e8bd7" providerId="ADAL" clId="{00830830-53A9-476B-9F8E-CDB9CD1107CA}" dt="2021-04-19T09:41:34.038" v="2107" actId="47"/>
        <pc:sldMkLst>
          <pc:docMk/>
          <pc:sldMk cId="620569904" sldId="334"/>
        </pc:sldMkLst>
        <pc:spChg chg="mod">
          <ac:chgData name="Vilmar Adriano Bussolaro" userId="14d6912e-c844-4570-9101-af1af32e8bd7" providerId="ADAL" clId="{00830830-53A9-476B-9F8E-CDB9CD1107CA}" dt="2021-04-17T11:03:19.997" v="123" actId="20577"/>
          <ac:spMkLst>
            <pc:docMk/>
            <pc:sldMk cId="620569904" sldId="334"/>
            <ac:spMk id="4" creationId="{7BF2D277-2087-4F0E-B004-D5F433A9C6CE}"/>
          </ac:spMkLst>
        </pc:spChg>
        <pc:picChg chg="del">
          <ac:chgData name="Vilmar Adriano Bussolaro" userId="14d6912e-c844-4570-9101-af1af32e8bd7" providerId="ADAL" clId="{00830830-53A9-476B-9F8E-CDB9CD1107CA}" dt="2021-04-17T11:03:18.545" v="122" actId="478"/>
          <ac:picMkLst>
            <pc:docMk/>
            <pc:sldMk cId="620569904" sldId="334"/>
            <ac:picMk id="6" creationId="{02258E05-2A88-4701-A959-B6C17712EC0B}"/>
          </ac:picMkLst>
        </pc:picChg>
      </pc:sldChg>
      <pc:sldChg chg="addSp delSp modSp del mod ord">
        <pc:chgData name="Vilmar Adriano Bussolaro" userId="14d6912e-c844-4570-9101-af1af32e8bd7" providerId="ADAL" clId="{00830830-53A9-476B-9F8E-CDB9CD1107CA}" dt="2021-04-19T11:25:49.414" v="2212" actId="47"/>
        <pc:sldMkLst>
          <pc:docMk/>
          <pc:sldMk cId="767279373" sldId="335"/>
        </pc:sldMkLst>
        <pc:spChg chg="mod">
          <ac:chgData name="Vilmar Adriano Bussolaro" userId="14d6912e-c844-4570-9101-af1af32e8bd7" providerId="ADAL" clId="{00830830-53A9-476B-9F8E-CDB9CD1107CA}" dt="2021-04-17T13:42:58.544" v="1058" actId="1076"/>
          <ac:spMkLst>
            <pc:docMk/>
            <pc:sldMk cId="767279373" sldId="335"/>
            <ac:spMk id="3" creationId="{D3553942-23C6-4847-9BAC-50D88812A529}"/>
          </ac:spMkLst>
        </pc:spChg>
        <pc:spChg chg="add del mod">
          <ac:chgData name="Vilmar Adriano Bussolaro" userId="14d6912e-c844-4570-9101-af1af32e8bd7" providerId="ADAL" clId="{00830830-53A9-476B-9F8E-CDB9CD1107CA}" dt="2021-04-17T13:45:15.929" v="1131" actId="478"/>
          <ac:spMkLst>
            <pc:docMk/>
            <pc:sldMk cId="767279373" sldId="335"/>
            <ac:spMk id="30" creationId="{A6786888-BE38-467B-BE0E-028F25D25CC6}"/>
          </ac:spMkLst>
        </pc:spChg>
        <pc:grpChg chg="del">
          <ac:chgData name="Vilmar Adriano Bussolaro" userId="14d6912e-c844-4570-9101-af1af32e8bd7" providerId="ADAL" clId="{00830830-53A9-476B-9F8E-CDB9CD1107CA}" dt="2021-04-17T11:04:10.046" v="149" actId="478"/>
          <ac:grpSpMkLst>
            <pc:docMk/>
            <pc:sldMk cId="767279373" sldId="335"/>
            <ac:grpSpMk id="13" creationId="{96C20D69-3963-419E-96DF-27F3332DF1F4}"/>
          </ac:grpSpMkLst>
        </pc:grpChg>
        <pc:grpChg chg="del">
          <ac:chgData name="Vilmar Adriano Bussolaro" userId="14d6912e-c844-4570-9101-af1af32e8bd7" providerId="ADAL" clId="{00830830-53A9-476B-9F8E-CDB9CD1107CA}" dt="2021-04-17T11:04:10.392" v="150" actId="478"/>
          <ac:grpSpMkLst>
            <pc:docMk/>
            <pc:sldMk cId="767279373" sldId="335"/>
            <ac:grpSpMk id="18" creationId="{A41C6E74-1BED-4AC3-94C4-6D84D91B02DA}"/>
          </ac:grpSpMkLst>
        </pc:grpChg>
        <pc:grpChg chg="del">
          <ac:chgData name="Vilmar Adriano Bussolaro" userId="14d6912e-c844-4570-9101-af1af32e8bd7" providerId="ADAL" clId="{00830830-53A9-476B-9F8E-CDB9CD1107CA}" dt="2021-04-17T11:04:10.946" v="151" actId="478"/>
          <ac:grpSpMkLst>
            <pc:docMk/>
            <pc:sldMk cId="767279373" sldId="335"/>
            <ac:grpSpMk id="24" creationId="{EE7DE82B-7464-4880-84D2-234206702C0A}"/>
          </ac:grpSpMkLst>
        </pc:grpChg>
        <pc:picChg chg="add mod">
          <ac:chgData name="Vilmar Adriano Bussolaro" userId="14d6912e-c844-4570-9101-af1af32e8bd7" providerId="ADAL" clId="{00830830-53A9-476B-9F8E-CDB9CD1107CA}" dt="2021-04-17T13:42:56.575" v="1057" actId="1076"/>
          <ac:picMkLst>
            <pc:docMk/>
            <pc:sldMk cId="767279373" sldId="335"/>
            <ac:picMk id="29" creationId="{6E9B7663-826E-4854-B2EE-710D2891C73C}"/>
          </ac:picMkLst>
        </pc:picChg>
        <pc:picChg chg="add mod">
          <ac:chgData name="Vilmar Adriano Bussolaro" userId="14d6912e-c844-4570-9101-af1af32e8bd7" providerId="ADAL" clId="{00830830-53A9-476B-9F8E-CDB9CD1107CA}" dt="2021-04-17T13:45:17.535" v="1132" actId="1076"/>
          <ac:picMkLst>
            <pc:docMk/>
            <pc:sldMk cId="767279373" sldId="335"/>
            <ac:picMk id="1026" creationId="{32A86F06-E982-4E56-9270-CF7AC1A0A3A9}"/>
          </ac:picMkLst>
        </pc:picChg>
        <pc:picChg chg="add mod">
          <ac:chgData name="Vilmar Adriano Bussolaro" userId="14d6912e-c844-4570-9101-af1af32e8bd7" providerId="ADAL" clId="{00830830-53A9-476B-9F8E-CDB9CD1107CA}" dt="2021-04-17T13:45:25.759" v="1136" actId="1076"/>
          <ac:picMkLst>
            <pc:docMk/>
            <pc:sldMk cId="767279373" sldId="335"/>
            <ac:picMk id="1028" creationId="{4264A31D-2F55-4C68-84D6-A5A2A2A75299}"/>
          </ac:picMkLst>
        </pc:picChg>
        <pc:picChg chg="add mod">
          <ac:chgData name="Vilmar Adriano Bussolaro" userId="14d6912e-c844-4570-9101-af1af32e8bd7" providerId="ADAL" clId="{00830830-53A9-476B-9F8E-CDB9CD1107CA}" dt="2021-04-17T13:45:28.255" v="1137" actId="1076"/>
          <ac:picMkLst>
            <pc:docMk/>
            <pc:sldMk cId="767279373" sldId="335"/>
            <ac:picMk id="1030" creationId="{7D00C388-5F98-4191-84F4-8ACE2CBD47BF}"/>
          </ac:picMkLst>
        </pc:picChg>
      </pc:sldChg>
      <pc:sldChg chg="addSp delSp modSp add mod">
        <pc:chgData name="Vilmar Adriano Bussolaro" userId="14d6912e-c844-4570-9101-af1af32e8bd7" providerId="ADAL" clId="{00830830-53A9-476B-9F8E-CDB9CD1107CA}" dt="2021-04-18T12:16:28.769" v="1680" actId="12"/>
        <pc:sldMkLst>
          <pc:docMk/>
          <pc:sldMk cId="1266216082" sldId="336"/>
        </pc:sldMkLst>
        <pc:spChg chg="mod">
          <ac:chgData name="Vilmar Adriano Bussolaro" userId="14d6912e-c844-4570-9101-af1af32e8bd7" providerId="ADAL" clId="{00830830-53A9-476B-9F8E-CDB9CD1107CA}" dt="2021-04-18T12:16:28.769" v="1680" actId="12"/>
          <ac:spMkLst>
            <pc:docMk/>
            <pc:sldMk cId="1266216082" sldId="336"/>
            <ac:spMk id="3" creationId="{C26753F2-9A36-448F-AC4E-5881C6F5F605}"/>
          </ac:spMkLst>
        </pc:spChg>
        <pc:picChg chg="del mod">
          <ac:chgData name="Vilmar Adriano Bussolaro" userId="14d6912e-c844-4570-9101-af1af32e8bd7" providerId="ADAL" clId="{00830830-53A9-476B-9F8E-CDB9CD1107CA}" dt="2021-04-17T12:30:34.018" v="401" actId="478"/>
          <ac:picMkLst>
            <pc:docMk/>
            <pc:sldMk cId="1266216082" sldId="336"/>
            <ac:picMk id="5" creationId="{D47A8708-9621-42B6-B66E-7B788EAFBD61}"/>
          </ac:picMkLst>
        </pc:picChg>
        <pc:picChg chg="add mod">
          <ac:chgData name="Vilmar Adriano Bussolaro" userId="14d6912e-c844-4570-9101-af1af32e8bd7" providerId="ADAL" clId="{00830830-53A9-476B-9F8E-CDB9CD1107CA}" dt="2021-04-17T12:35:54.919" v="423" actId="1076"/>
          <ac:picMkLst>
            <pc:docMk/>
            <pc:sldMk cId="1266216082" sldId="336"/>
            <ac:picMk id="6" creationId="{10477E28-F78D-42CC-AF39-C94DB4A4577D}"/>
          </ac:picMkLst>
        </pc:picChg>
      </pc:sldChg>
      <pc:sldChg chg="addSp delSp modSp add mod">
        <pc:chgData name="Vilmar Adriano Bussolaro" userId="14d6912e-c844-4570-9101-af1af32e8bd7" providerId="ADAL" clId="{00830830-53A9-476B-9F8E-CDB9CD1107CA}" dt="2021-04-17T11:27:33.254" v="376" actId="20577"/>
        <pc:sldMkLst>
          <pc:docMk/>
          <pc:sldMk cId="1131023968" sldId="337"/>
        </pc:sldMkLst>
        <pc:spChg chg="mod">
          <ac:chgData name="Vilmar Adriano Bussolaro" userId="14d6912e-c844-4570-9101-af1af32e8bd7" providerId="ADAL" clId="{00830830-53A9-476B-9F8E-CDB9CD1107CA}" dt="2021-04-17T11:27:27.586" v="374" actId="20577"/>
          <ac:spMkLst>
            <pc:docMk/>
            <pc:sldMk cId="1131023968" sldId="337"/>
            <ac:spMk id="3" creationId="{C26753F2-9A36-448F-AC4E-5881C6F5F605}"/>
          </ac:spMkLst>
        </pc:spChg>
        <pc:spChg chg="mod">
          <ac:chgData name="Vilmar Adriano Bussolaro" userId="14d6912e-c844-4570-9101-af1af32e8bd7" providerId="ADAL" clId="{00830830-53A9-476B-9F8E-CDB9CD1107CA}" dt="2021-04-17T11:27:33.254" v="376" actId="20577"/>
          <ac:spMkLst>
            <pc:docMk/>
            <pc:sldMk cId="1131023968" sldId="337"/>
            <ac:spMk id="9" creationId="{7674BEC1-61E4-4FBC-A33E-3C841C562DDC}"/>
          </ac:spMkLst>
        </pc:spChg>
        <pc:graphicFrameChg chg="del">
          <ac:chgData name="Vilmar Adriano Bussolaro" userId="14d6912e-c844-4570-9101-af1af32e8bd7" providerId="ADAL" clId="{00830830-53A9-476B-9F8E-CDB9CD1107CA}" dt="2021-04-17T11:24:09.137" v="250" actId="478"/>
          <ac:graphicFrameMkLst>
            <pc:docMk/>
            <pc:sldMk cId="1131023968" sldId="337"/>
            <ac:graphicFrameMk id="7" creationId="{D33891B9-F84E-4FA9-89B0-F47D90E10700}"/>
          </ac:graphicFrameMkLst>
        </pc:graphicFrameChg>
        <pc:graphicFrameChg chg="add mod">
          <ac:chgData name="Vilmar Adriano Bussolaro" userId="14d6912e-c844-4570-9101-af1af32e8bd7" providerId="ADAL" clId="{00830830-53A9-476B-9F8E-CDB9CD1107CA}" dt="2021-04-17T11:26:31.944" v="360" actId="1035"/>
          <ac:graphicFrameMkLst>
            <pc:docMk/>
            <pc:sldMk cId="1131023968" sldId="337"/>
            <ac:graphicFrameMk id="12" creationId="{826B1160-9A96-4876-BFCC-7A1B2A127619}"/>
          </ac:graphicFrameMkLst>
        </pc:graphicFrameChg>
        <pc:picChg chg="mod">
          <ac:chgData name="Vilmar Adriano Bussolaro" userId="14d6912e-c844-4570-9101-af1af32e8bd7" providerId="ADAL" clId="{00830830-53A9-476B-9F8E-CDB9CD1107CA}" dt="2021-04-17T11:26:13.133" v="349" actId="1076"/>
          <ac:picMkLst>
            <pc:docMk/>
            <pc:sldMk cId="1131023968" sldId="337"/>
            <ac:picMk id="10" creationId="{86B3E167-593A-4580-BFA4-B0D863F7BF9F}"/>
          </ac:picMkLst>
        </pc:picChg>
      </pc:sldChg>
      <pc:sldChg chg="addSp delSp modSp add mod">
        <pc:chgData name="Vilmar Adriano Bussolaro" userId="14d6912e-c844-4570-9101-af1af32e8bd7" providerId="ADAL" clId="{00830830-53A9-476B-9F8E-CDB9CD1107CA}" dt="2021-04-19T11:29:57.097" v="2215" actId="1076"/>
        <pc:sldMkLst>
          <pc:docMk/>
          <pc:sldMk cId="30169540" sldId="338"/>
        </pc:sldMkLst>
        <pc:spChg chg="mod">
          <ac:chgData name="Vilmar Adriano Bussolaro" userId="14d6912e-c844-4570-9101-af1af32e8bd7" providerId="ADAL" clId="{00830830-53A9-476B-9F8E-CDB9CD1107CA}" dt="2021-04-18T10:59:39.611" v="1532" actId="20577"/>
          <ac:spMkLst>
            <pc:docMk/>
            <pc:sldMk cId="30169540" sldId="338"/>
            <ac:spMk id="2" creationId="{B9A7BAC4-BCA8-46FD-8005-EFC222C3A9A7}"/>
          </ac:spMkLst>
        </pc:spChg>
        <pc:spChg chg="mod">
          <ac:chgData name="Vilmar Adriano Bussolaro" userId="14d6912e-c844-4570-9101-af1af32e8bd7" providerId="ADAL" clId="{00830830-53A9-476B-9F8E-CDB9CD1107CA}" dt="2021-04-19T11:29:55.315" v="2214" actId="14100"/>
          <ac:spMkLst>
            <pc:docMk/>
            <pc:sldMk cId="30169540" sldId="338"/>
            <ac:spMk id="9" creationId="{2981F727-6A7D-44D9-9A3C-1301EEC91D0B}"/>
          </ac:spMkLst>
        </pc:spChg>
        <pc:spChg chg="mod">
          <ac:chgData name="Vilmar Adriano Bussolaro" userId="14d6912e-c844-4570-9101-af1af32e8bd7" providerId="ADAL" clId="{00830830-53A9-476B-9F8E-CDB9CD1107CA}" dt="2021-04-17T14:03:48.771" v="1451" actId="1076"/>
          <ac:spMkLst>
            <pc:docMk/>
            <pc:sldMk cId="30169540" sldId="338"/>
            <ac:spMk id="14" creationId="{C41ED541-2FC2-4DE5-B217-0D3ADD029FEF}"/>
          </ac:spMkLst>
        </pc:spChg>
        <pc:picChg chg="add mod">
          <ac:chgData name="Vilmar Adriano Bussolaro" userId="14d6912e-c844-4570-9101-af1af32e8bd7" providerId="ADAL" clId="{00830830-53A9-476B-9F8E-CDB9CD1107CA}" dt="2021-04-17T14:04:48.530" v="1457" actId="1076"/>
          <ac:picMkLst>
            <pc:docMk/>
            <pc:sldMk cId="30169540" sldId="338"/>
            <ac:picMk id="4" creationId="{1D974620-48BA-4F55-8F5B-AB79A749309F}"/>
          </ac:picMkLst>
        </pc:picChg>
        <pc:picChg chg="mod">
          <ac:chgData name="Vilmar Adriano Bussolaro" userId="14d6912e-c844-4570-9101-af1af32e8bd7" providerId="ADAL" clId="{00830830-53A9-476B-9F8E-CDB9CD1107CA}" dt="2021-04-19T11:29:57.097" v="2215" actId="1076"/>
          <ac:picMkLst>
            <pc:docMk/>
            <pc:sldMk cId="30169540" sldId="338"/>
            <ac:picMk id="8" creationId="{2AD34E88-B106-41C8-A9CB-C2B6038C0E32}"/>
          </ac:picMkLst>
        </pc:picChg>
        <pc:picChg chg="del">
          <ac:chgData name="Vilmar Adriano Bussolaro" userId="14d6912e-c844-4570-9101-af1af32e8bd7" providerId="ADAL" clId="{00830830-53A9-476B-9F8E-CDB9CD1107CA}" dt="2021-04-17T14:04:25.723" v="1452" actId="478"/>
          <ac:picMkLst>
            <pc:docMk/>
            <pc:sldMk cId="30169540" sldId="338"/>
            <ac:picMk id="13" creationId="{9678DD3A-5247-4122-BE95-2CB38FE0F73D}"/>
          </ac:picMkLst>
        </pc:picChg>
        <pc:picChg chg="del">
          <ac:chgData name="Vilmar Adriano Bussolaro" userId="14d6912e-c844-4570-9101-af1af32e8bd7" providerId="ADAL" clId="{00830830-53A9-476B-9F8E-CDB9CD1107CA}" dt="2021-04-17T14:05:37.495" v="1459" actId="478"/>
          <ac:picMkLst>
            <pc:docMk/>
            <pc:sldMk cId="30169540" sldId="338"/>
            <ac:picMk id="2050" creationId="{44BB887F-CBD0-4E96-82BE-0ED364B63E6D}"/>
          </ac:picMkLst>
        </pc:picChg>
        <pc:picChg chg="add del">
          <ac:chgData name="Vilmar Adriano Bussolaro" userId="14d6912e-c844-4570-9101-af1af32e8bd7" providerId="ADAL" clId="{00830830-53A9-476B-9F8E-CDB9CD1107CA}" dt="2021-04-17T14:05:37.495" v="1459" actId="478"/>
          <ac:picMkLst>
            <pc:docMk/>
            <pc:sldMk cId="30169540" sldId="338"/>
            <ac:picMk id="4098" creationId="{CFA80293-6CF1-4D1F-A037-7F5CC2FCFC3B}"/>
          </ac:picMkLst>
        </pc:picChg>
        <pc:picChg chg="add mod">
          <ac:chgData name="Vilmar Adriano Bussolaro" userId="14d6912e-c844-4570-9101-af1af32e8bd7" providerId="ADAL" clId="{00830830-53A9-476B-9F8E-CDB9CD1107CA}" dt="2021-04-17T14:05:46.823" v="1464" actId="1076"/>
          <ac:picMkLst>
            <pc:docMk/>
            <pc:sldMk cId="30169540" sldId="338"/>
            <ac:picMk id="4100" creationId="{19A68675-3244-4BF7-B7EF-2B6C49A77FC5}"/>
          </ac:picMkLst>
        </pc:picChg>
      </pc:sldChg>
      <pc:sldChg chg="addSp delSp modSp add del mod ord">
        <pc:chgData name="Vilmar Adriano Bussolaro" userId="14d6912e-c844-4570-9101-af1af32e8bd7" providerId="ADAL" clId="{00830830-53A9-476B-9F8E-CDB9CD1107CA}" dt="2021-04-19T09:32:06.991" v="2086" actId="47"/>
        <pc:sldMkLst>
          <pc:docMk/>
          <pc:sldMk cId="1598698453" sldId="339"/>
        </pc:sldMkLst>
        <pc:spChg chg="mod">
          <ac:chgData name="Vilmar Adriano Bussolaro" userId="14d6912e-c844-4570-9101-af1af32e8bd7" providerId="ADAL" clId="{00830830-53A9-476B-9F8E-CDB9CD1107CA}" dt="2021-04-17T14:02:35.481" v="1421" actId="20577"/>
          <ac:spMkLst>
            <pc:docMk/>
            <pc:sldMk cId="1598698453" sldId="339"/>
            <ac:spMk id="2" creationId="{B9A7BAC4-BCA8-46FD-8005-EFC222C3A9A7}"/>
          </ac:spMkLst>
        </pc:spChg>
        <pc:spChg chg="add mod">
          <ac:chgData name="Vilmar Adriano Bussolaro" userId="14d6912e-c844-4570-9101-af1af32e8bd7" providerId="ADAL" clId="{00830830-53A9-476B-9F8E-CDB9CD1107CA}" dt="2021-04-17T14:02:22.635" v="1412" actId="1076"/>
          <ac:spMkLst>
            <pc:docMk/>
            <pc:sldMk cId="1598698453" sldId="339"/>
            <ac:spMk id="3" creationId="{D410B866-D594-495E-AE8E-57EB4F3C0F56}"/>
          </ac:spMkLst>
        </pc:spChg>
        <pc:spChg chg="mod">
          <ac:chgData name="Vilmar Adriano Bussolaro" userId="14d6912e-c844-4570-9101-af1af32e8bd7" providerId="ADAL" clId="{00830830-53A9-476B-9F8E-CDB9CD1107CA}" dt="2021-04-17T14:02:18.602" v="1411" actId="20577"/>
          <ac:spMkLst>
            <pc:docMk/>
            <pc:sldMk cId="1598698453" sldId="339"/>
            <ac:spMk id="9" creationId="{2981F727-6A7D-44D9-9A3C-1301EEC91D0B}"/>
          </ac:spMkLst>
        </pc:spChg>
        <pc:spChg chg="del">
          <ac:chgData name="Vilmar Adriano Bussolaro" userId="14d6912e-c844-4570-9101-af1af32e8bd7" providerId="ADAL" clId="{00830830-53A9-476B-9F8E-CDB9CD1107CA}" dt="2021-04-17T14:16:28.821" v="1466" actId="478"/>
          <ac:spMkLst>
            <pc:docMk/>
            <pc:sldMk cId="1598698453" sldId="339"/>
            <ac:spMk id="12" creationId="{AF9C8505-0C00-4AC1-BCF1-072EBB64A4B5}"/>
          </ac:spMkLst>
        </pc:spChg>
        <pc:spChg chg="del">
          <ac:chgData name="Vilmar Adriano Bussolaro" userId="14d6912e-c844-4570-9101-af1af32e8bd7" providerId="ADAL" clId="{00830830-53A9-476B-9F8E-CDB9CD1107CA}" dt="2021-04-17T14:01:08.106" v="1381" actId="478"/>
          <ac:spMkLst>
            <pc:docMk/>
            <pc:sldMk cId="1598698453" sldId="339"/>
            <ac:spMk id="14" creationId="{C41ED541-2FC2-4DE5-B217-0D3ADD029FEF}"/>
          </ac:spMkLst>
        </pc:spChg>
        <pc:spChg chg="add mod">
          <ac:chgData name="Vilmar Adriano Bussolaro" userId="14d6912e-c844-4570-9101-af1af32e8bd7" providerId="ADAL" clId="{00830830-53A9-476B-9F8E-CDB9CD1107CA}" dt="2021-04-17T14:16:57.294" v="1471" actId="1076"/>
          <ac:spMkLst>
            <pc:docMk/>
            <pc:sldMk cId="1598698453" sldId="339"/>
            <ac:spMk id="15" creationId="{7CDE644D-694C-4D3E-A839-924FE8C25CF2}"/>
          </ac:spMkLst>
        </pc:spChg>
        <pc:picChg chg="del">
          <ac:chgData name="Vilmar Adriano Bussolaro" userId="14d6912e-c844-4570-9101-af1af32e8bd7" providerId="ADAL" clId="{00830830-53A9-476B-9F8E-CDB9CD1107CA}" dt="2021-04-17T14:16:28.263" v="1465" actId="478"/>
          <ac:picMkLst>
            <pc:docMk/>
            <pc:sldMk cId="1598698453" sldId="339"/>
            <ac:picMk id="7" creationId="{C17C2D96-714E-462E-929E-94E2F40B8561}"/>
          </ac:picMkLst>
        </pc:picChg>
        <pc:picChg chg="del">
          <ac:chgData name="Vilmar Adriano Bussolaro" userId="14d6912e-c844-4570-9101-af1af32e8bd7" providerId="ADAL" clId="{00830830-53A9-476B-9F8E-CDB9CD1107CA}" dt="2021-04-17T14:01:06.090" v="1380" actId="478"/>
          <ac:picMkLst>
            <pc:docMk/>
            <pc:sldMk cId="1598698453" sldId="339"/>
            <ac:picMk id="13" creationId="{9678DD3A-5247-4122-BE95-2CB38FE0F73D}"/>
          </ac:picMkLst>
        </pc:picChg>
        <pc:picChg chg="del">
          <ac:chgData name="Vilmar Adriano Bussolaro" userId="14d6912e-c844-4570-9101-af1af32e8bd7" providerId="ADAL" clId="{00830830-53A9-476B-9F8E-CDB9CD1107CA}" dt="2021-04-17T14:01:05.658" v="1379" actId="478"/>
          <ac:picMkLst>
            <pc:docMk/>
            <pc:sldMk cId="1598698453" sldId="339"/>
            <ac:picMk id="2050" creationId="{44BB887F-CBD0-4E96-82BE-0ED364B63E6D}"/>
          </ac:picMkLst>
        </pc:picChg>
      </pc:sldChg>
      <pc:sldChg chg="delSp modSp add del mod ord">
        <pc:chgData name="Vilmar Adriano Bussolaro" userId="14d6912e-c844-4570-9101-af1af32e8bd7" providerId="ADAL" clId="{00830830-53A9-476B-9F8E-CDB9CD1107CA}" dt="2021-04-19T09:32:11.139" v="2087" actId="47"/>
        <pc:sldMkLst>
          <pc:docMk/>
          <pc:sldMk cId="1580283188" sldId="340"/>
        </pc:sldMkLst>
        <pc:spChg chg="del mod">
          <ac:chgData name="Vilmar Adriano Bussolaro" userId="14d6912e-c844-4570-9101-af1af32e8bd7" providerId="ADAL" clId="{00830830-53A9-476B-9F8E-CDB9CD1107CA}" dt="2021-04-17T14:25:32.232" v="1501"/>
          <ac:spMkLst>
            <pc:docMk/>
            <pc:sldMk cId="1580283188" sldId="340"/>
            <ac:spMk id="3" creationId="{D410B866-D594-495E-AE8E-57EB4F3C0F56}"/>
          </ac:spMkLst>
        </pc:spChg>
        <pc:spChg chg="mod">
          <ac:chgData name="Vilmar Adriano Bussolaro" userId="14d6912e-c844-4570-9101-af1af32e8bd7" providerId="ADAL" clId="{00830830-53A9-476B-9F8E-CDB9CD1107CA}" dt="2021-04-17T14:17:21.146" v="1485" actId="20577"/>
          <ac:spMkLst>
            <pc:docMk/>
            <pc:sldMk cId="1580283188" sldId="340"/>
            <ac:spMk id="9" creationId="{2981F727-6A7D-44D9-9A3C-1301EEC91D0B}"/>
          </ac:spMkLst>
        </pc:spChg>
        <pc:spChg chg="mod">
          <ac:chgData name="Vilmar Adriano Bussolaro" userId="14d6912e-c844-4570-9101-af1af32e8bd7" providerId="ADAL" clId="{00830830-53A9-476B-9F8E-CDB9CD1107CA}" dt="2021-04-17T14:17:24.431" v="1486"/>
          <ac:spMkLst>
            <pc:docMk/>
            <pc:sldMk cId="1580283188" sldId="340"/>
            <ac:spMk id="15" creationId="{7CDE644D-694C-4D3E-A839-924FE8C25CF2}"/>
          </ac:spMkLst>
        </pc:spChg>
      </pc:sldChg>
      <pc:sldChg chg="addSp delSp modSp add mod">
        <pc:chgData name="Vilmar Adriano Bussolaro" userId="14d6912e-c844-4570-9101-af1af32e8bd7" providerId="ADAL" clId="{00830830-53A9-476B-9F8E-CDB9CD1107CA}" dt="2021-04-19T10:01:14.915" v="2211" actId="2711"/>
        <pc:sldMkLst>
          <pc:docMk/>
          <pc:sldMk cId="1519685237" sldId="341"/>
        </pc:sldMkLst>
        <pc:spChg chg="mod">
          <ac:chgData name="Vilmar Adriano Bussolaro" userId="14d6912e-c844-4570-9101-af1af32e8bd7" providerId="ADAL" clId="{00830830-53A9-476B-9F8E-CDB9CD1107CA}" dt="2021-04-19T10:01:14.915" v="2211" actId="2711"/>
          <ac:spMkLst>
            <pc:docMk/>
            <pc:sldMk cId="1519685237" sldId="341"/>
            <ac:spMk id="2" creationId="{B9A7BAC4-BCA8-46FD-8005-EFC222C3A9A7}"/>
          </ac:spMkLst>
        </pc:spChg>
        <pc:spChg chg="mod">
          <ac:chgData name="Vilmar Adriano Bussolaro" userId="14d6912e-c844-4570-9101-af1af32e8bd7" providerId="ADAL" clId="{00830830-53A9-476B-9F8E-CDB9CD1107CA}" dt="2021-04-19T10:01:10.325" v="2210" actId="2711"/>
          <ac:spMkLst>
            <pc:docMk/>
            <pc:sldMk cId="1519685237" sldId="341"/>
            <ac:spMk id="7" creationId="{594C004F-FA79-4E98-AE13-FC30129E5DA0}"/>
          </ac:spMkLst>
        </pc:spChg>
        <pc:picChg chg="add del mod">
          <ac:chgData name="Vilmar Adriano Bussolaro" userId="14d6912e-c844-4570-9101-af1af32e8bd7" providerId="ADAL" clId="{00830830-53A9-476B-9F8E-CDB9CD1107CA}" dt="2021-04-18T14:15:32.552" v="2043" actId="478"/>
          <ac:picMkLst>
            <pc:docMk/>
            <pc:sldMk cId="1519685237" sldId="341"/>
            <ac:picMk id="6" creationId="{5BE7443E-FF50-4F05-86A2-990BC34A721D}"/>
          </ac:picMkLst>
        </pc:picChg>
        <pc:picChg chg="add mod">
          <ac:chgData name="Vilmar Adriano Bussolaro" userId="14d6912e-c844-4570-9101-af1af32e8bd7" providerId="ADAL" clId="{00830830-53A9-476B-9F8E-CDB9CD1107CA}" dt="2021-04-18T14:18:06.983" v="2051" actId="1076"/>
          <ac:picMkLst>
            <pc:docMk/>
            <pc:sldMk cId="1519685237" sldId="341"/>
            <ac:picMk id="9" creationId="{F3F92181-3F15-46FE-83FC-57182FAE2D18}"/>
          </ac:picMkLst>
        </pc:picChg>
      </pc:sldChg>
      <pc:sldChg chg="addSp delSp modSp add mod ord">
        <pc:chgData name="Vilmar Adriano Bussolaro" userId="14d6912e-c844-4570-9101-af1af32e8bd7" providerId="ADAL" clId="{00830830-53A9-476B-9F8E-CDB9CD1107CA}" dt="2021-04-19T09:44:47.203" v="2132" actId="1076"/>
        <pc:sldMkLst>
          <pc:docMk/>
          <pc:sldMk cId="192659777" sldId="342"/>
        </pc:sldMkLst>
        <pc:spChg chg="add mod">
          <ac:chgData name="Vilmar Adriano Bussolaro" userId="14d6912e-c844-4570-9101-af1af32e8bd7" providerId="ADAL" clId="{00830830-53A9-476B-9F8E-CDB9CD1107CA}" dt="2021-04-19T09:44:47.203" v="2132" actId="1076"/>
          <ac:spMkLst>
            <pc:docMk/>
            <pc:sldMk cId="192659777" sldId="342"/>
            <ac:spMk id="5" creationId="{6FB4516E-B60F-4734-A797-664DB87391B0}"/>
          </ac:spMkLst>
        </pc:spChg>
        <pc:spChg chg="add mod">
          <ac:chgData name="Vilmar Adriano Bussolaro" userId="14d6912e-c844-4570-9101-af1af32e8bd7" providerId="ADAL" clId="{00830830-53A9-476B-9F8E-CDB9CD1107CA}" dt="2021-04-18T12:24:46.070" v="1906" actId="20577"/>
          <ac:spMkLst>
            <pc:docMk/>
            <pc:sldMk cId="192659777" sldId="342"/>
            <ac:spMk id="10" creationId="{03DA63AD-E14E-43B9-BBA8-32F9291E10C1}"/>
          </ac:spMkLst>
        </pc:spChg>
        <pc:spChg chg="mod">
          <ac:chgData name="Vilmar Adriano Bussolaro" userId="14d6912e-c844-4570-9101-af1af32e8bd7" providerId="ADAL" clId="{00830830-53A9-476B-9F8E-CDB9CD1107CA}" dt="2021-04-18T12:22:02.866" v="1825" actId="113"/>
          <ac:spMkLst>
            <pc:docMk/>
            <pc:sldMk cId="192659777" sldId="342"/>
            <ac:spMk id="13" creationId="{065E8CB6-3E52-4A4F-BBB9-3552F20B6805}"/>
          </ac:spMkLst>
        </pc:spChg>
        <pc:picChg chg="del">
          <ac:chgData name="Vilmar Adriano Bussolaro" userId="14d6912e-c844-4570-9101-af1af32e8bd7" providerId="ADAL" clId="{00830830-53A9-476B-9F8E-CDB9CD1107CA}" dt="2021-04-18T12:19:04.692" v="1757" actId="478"/>
          <ac:picMkLst>
            <pc:docMk/>
            <pc:sldMk cId="192659777" sldId="342"/>
            <ac:picMk id="4" creationId="{568CE6FD-C71F-47C2-BBD9-6A630F30D182}"/>
          </ac:picMkLst>
        </pc:picChg>
        <pc:picChg chg="add mod">
          <ac:chgData name="Vilmar Adriano Bussolaro" userId="14d6912e-c844-4570-9101-af1af32e8bd7" providerId="ADAL" clId="{00830830-53A9-476B-9F8E-CDB9CD1107CA}" dt="2021-04-18T14:14:29.267" v="2040" actId="1076"/>
          <ac:picMkLst>
            <pc:docMk/>
            <pc:sldMk cId="192659777" sldId="342"/>
            <ac:picMk id="7" creationId="{FD89E1E9-24AB-408F-9024-55C9838913EF}"/>
          </ac:picMkLst>
        </pc:picChg>
        <pc:picChg chg="del">
          <ac:chgData name="Vilmar Adriano Bussolaro" userId="14d6912e-c844-4570-9101-af1af32e8bd7" providerId="ADAL" clId="{00830830-53A9-476B-9F8E-CDB9CD1107CA}" dt="2021-04-18T12:18:54.293" v="1756" actId="478"/>
          <ac:picMkLst>
            <pc:docMk/>
            <pc:sldMk cId="192659777" sldId="342"/>
            <ac:picMk id="15" creationId="{C47D8477-1734-49FF-AB33-02EFBB69CAD4}"/>
          </ac:picMkLst>
        </pc:picChg>
        <pc:picChg chg="add mod">
          <ac:chgData name="Vilmar Adriano Bussolaro" userId="14d6912e-c844-4570-9101-af1af32e8bd7" providerId="ADAL" clId="{00830830-53A9-476B-9F8E-CDB9CD1107CA}" dt="2021-04-18T12:26:52.410" v="1964" actId="1076"/>
          <ac:picMkLst>
            <pc:docMk/>
            <pc:sldMk cId="192659777" sldId="342"/>
            <ac:picMk id="1026" creationId="{030C7B33-44B4-47DF-B3E1-7AF6D318D1F3}"/>
          </ac:picMkLst>
        </pc:picChg>
      </pc:sldChg>
      <pc:sldChg chg="modSp add mod delCm">
        <pc:chgData name="Vilmar Adriano Bussolaro" userId="14d6912e-c844-4570-9101-af1af32e8bd7" providerId="ADAL" clId="{00830830-53A9-476B-9F8E-CDB9CD1107CA}" dt="2021-04-19T09:31:09.272" v="2085" actId="1592"/>
        <pc:sldMkLst>
          <pc:docMk/>
          <pc:sldMk cId="2872651313" sldId="343"/>
        </pc:sldMkLst>
        <pc:spChg chg="mod">
          <ac:chgData name="Vilmar Adriano Bussolaro" userId="14d6912e-c844-4570-9101-af1af32e8bd7" providerId="ADAL" clId="{00830830-53A9-476B-9F8E-CDB9CD1107CA}" dt="2021-04-19T09:21:17.991" v="2079" actId="20577"/>
          <ac:spMkLst>
            <pc:docMk/>
            <pc:sldMk cId="2872651313" sldId="343"/>
            <ac:spMk id="9" creationId="{2981F727-6A7D-44D9-9A3C-1301EEC91D0B}"/>
          </ac:spMkLst>
        </pc:spChg>
      </pc:sldChg>
      <pc:sldChg chg="add del">
        <pc:chgData name="Vilmar Adriano Bussolaro" userId="14d6912e-c844-4570-9101-af1af32e8bd7" providerId="ADAL" clId="{00830830-53A9-476B-9F8E-CDB9CD1107CA}" dt="2021-04-18T14:10:23.323" v="2010" actId="47"/>
        <pc:sldMkLst>
          <pc:docMk/>
          <pc:sldMk cId="3001600422" sldId="344"/>
        </pc:sldMkLst>
      </pc:sldChg>
      <pc:sldChg chg="addSp delSp modSp add mod ord">
        <pc:chgData name="Vilmar Adriano Bussolaro" userId="14d6912e-c844-4570-9101-af1af32e8bd7" providerId="ADAL" clId="{00830830-53A9-476B-9F8E-CDB9CD1107CA}" dt="2021-04-18T14:14:23.019" v="2039" actId="1076"/>
        <pc:sldMkLst>
          <pc:docMk/>
          <pc:sldMk cId="3920574297" sldId="344"/>
        </pc:sldMkLst>
        <pc:spChg chg="mod">
          <ac:chgData name="Vilmar Adriano Bussolaro" userId="14d6912e-c844-4570-9101-af1af32e8bd7" providerId="ADAL" clId="{00830830-53A9-476B-9F8E-CDB9CD1107CA}" dt="2021-04-18T14:10:40.335" v="2026" actId="20577"/>
          <ac:spMkLst>
            <pc:docMk/>
            <pc:sldMk cId="3920574297" sldId="344"/>
            <ac:spMk id="9" creationId="{2981F727-6A7D-44D9-9A3C-1301EEC91D0B}"/>
          </ac:spMkLst>
        </pc:spChg>
        <pc:spChg chg="del">
          <ac:chgData name="Vilmar Adriano Bussolaro" userId="14d6912e-c844-4570-9101-af1af32e8bd7" providerId="ADAL" clId="{00830830-53A9-476B-9F8E-CDB9CD1107CA}" dt="2021-04-18T14:13:25.975" v="2034" actId="478"/>
          <ac:spMkLst>
            <pc:docMk/>
            <pc:sldMk cId="3920574297" sldId="344"/>
            <ac:spMk id="12" creationId="{AF9C8505-0C00-4AC1-BCF1-072EBB64A4B5}"/>
          </ac:spMkLst>
        </pc:spChg>
        <pc:spChg chg="del mod">
          <ac:chgData name="Vilmar Adriano Bussolaro" userId="14d6912e-c844-4570-9101-af1af32e8bd7" providerId="ADAL" clId="{00830830-53A9-476B-9F8E-CDB9CD1107CA}" dt="2021-04-18T14:13:03.824" v="2032" actId="478"/>
          <ac:spMkLst>
            <pc:docMk/>
            <pc:sldMk cId="3920574297" sldId="344"/>
            <ac:spMk id="14" creationId="{C41ED541-2FC2-4DE5-B217-0D3ADD029FEF}"/>
          </ac:spMkLst>
        </pc:spChg>
        <pc:picChg chg="mod">
          <ac:chgData name="Vilmar Adriano Bussolaro" userId="14d6912e-c844-4570-9101-af1af32e8bd7" providerId="ADAL" clId="{00830830-53A9-476B-9F8E-CDB9CD1107CA}" dt="2021-04-18T14:13:37.641" v="2036" actId="1076"/>
          <ac:picMkLst>
            <pc:docMk/>
            <pc:sldMk cId="3920574297" sldId="344"/>
            <ac:picMk id="4" creationId="{1D974620-48BA-4F55-8F5B-AB79A749309F}"/>
          </ac:picMkLst>
        </pc:picChg>
        <pc:picChg chg="del">
          <ac:chgData name="Vilmar Adriano Bussolaro" userId="14d6912e-c844-4570-9101-af1af32e8bd7" providerId="ADAL" clId="{00830830-53A9-476B-9F8E-CDB9CD1107CA}" dt="2021-04-18T14:13:25.975" v="2034" actId="478"/>
          <ac:picMkLst>
            <pc:docMk/>
            <pc:sldMk cId="3920574297" sldId="344"/>
            <ac:picMk id="7" creationId="{C17C2D96-714E-462E-929E-94E2F40B8561}"/>
          </ac:picMkLst>
        </pc:picChg>
        <pc:picChg chg="add mod">
          <ac:chgData name="Vilmar Adriano Bussolaro" userId="14d6912e-c844-4570-9101-af1af32e8bd7" providerId="ADAL" clId="{00830830-53A9-476B-9F8E-CDB9CD1107CA}" dt="2021-04-18T14:14:23.019" v="2039" actId="1076"/>
          <ac:picMkLst>
            <pc:docMk/>
            <pc:sldMk cId="3920574297" sldId="344"/>
            <ac:picMk id="13" creationId="{B691C2D4-E9B6-4C3A-97F8-82A819C856CD}"/>
          </ac:picMkLst>
        </pc:picChg>
        <pc:picChg chg="mod">
          <ac:chgData name="Vilmar Adriano Bussolaro" userId="14d6912e-c844-4570-9101-af1af32e8bd7" providerId="ADAL" clId="{00830830-53A9-476B-9F8E-CDB9CD1107CA}" dt="2021-04-18T14:13:31.160" v="2035" actId="1076"/>
          <ac:picMkLst>
            <pc:docMk/>
            <pc:sldMk cId="3920574297" sldId="344"/>
            <ac:picMk id="4100" creationId="{19A68675-3244-4BF7-B7EF-2B6C49A77FC5}"/>
          </ac:picMkLst>
        </pc:picChg>
      </pc:sldChg>
      <pc:sldChg chg="modSp mod">
        <pc:chgData name="Vilmar Adriano Bussolaro" userId="14d6912e-c844-4570-9101-af1af32e8bd7" providerId="ADAL" clId="{00830830-53A9-476B-9F8E-CDB9CD1107CA}" dt="2021-04-19T10:00:56.795" v="2208" actId="2711"/>
        <pc:sldMkLst>
          <pc:docMk/>
          <pc:sldMk cId="1167641519" sldId="345"/>
        </pc:sldMkLst>
        <pc:spChg chg="mod">
          <ac:chgData name="Vilmar Adriano Bussolaro" userId="14d6912e-c844-4570-9101-af1af32e8bd7" providerId="ADAL" clId="{00830830-53A9-476B-9F8E-CDB9CD1107CA}" dt="2021-04-19T10:00:51.443" v="2207" actId="2711"/>
          <ac:spMkLst>
            <pc:docMk/>
            <pc:sldMk cId="1167641519" sldId="345"/>
            <ac:spMk id="2" creationId="{B9A7BAC4-BCA8-46FD-8005-EFC222C3A9A7}"/>
          </ac:spMkLst>
        </pc:spChg>
        <pc:spChg chg="mod">
          <ac:chgData name="Vilmar Adriano Bussolaro" userId="14d6912e-c844-4570-9101-af1af32e8bd7" providerId="ADAL" clId="{00830830-53A9-476B-9F8E-CDB9CD1107CA}" dt="2021-04-19T10:00:56.795" v="2208" actId="2711"/>
          <ac:spMkLst>
            <pc:docMk/>
            <pc:sldMk cId="1167641519" sldId="345"/>
            <ac:spMk id="4" creationId="{DF340093-028A-4480-BC5D-087B0AE1DC68}"/>
          </ac:spMkLst>
        </pc:spChg>
      </pc:sldChg>
      <pc:sldChg chg="addSp delSp modSp new mod setBg setClrOvrMap">
        <pc:chgData name="Vilmar Adriano Bussolaro" userId="14d6912e-c844-4570-9101-af1af32e8bd7" providerId="ADAL" clId="{00830830-53A9-476B-9F8E-CDB9CD1107CA}" dt="2021-04-19T10:01:04.963" v="2209" actId="2711"/>
        <pc:sldMkLst>
          <pc:docMk/>
          <pc:sldMk cId="464578361" sldId="346"/>
        </pc:sldMkLst>
        <pc:spChg chg="del">
          <ac:chgData name="Vilmar Adriano Bussolaro" userId="14d6912e-c844-4570-9101-af1af32e8bd7" providerId="ADAL" clId="{00830830-53A9-476B-9F8E-CDB9CD1107CA}" dt="2021-04-19T09:41:51.541" v="2129" actId="478"/>
          <ac:spMkLst>
            <pc:docMk/>
            <pc:sldMk cId="464578361" sldId="346"/>
            <ac:spMk id="2" creationId="{FE94CF27-9110-4F59-BCBF-4B4E56BF9B08}"/>
          </ac:spMkLst>
        </pc:spChg>
        <pc:spChg chg="mod ord">
          <ac:chgData name="Vilmar Adriano Bussolaro" userId="14d6912e-c844-4570-9101-af1af32e8bd7" providerId="ADAL" clId="{00830830-53A9-476B-9F8E-CDB9CD1107CA}" dt="2021-04-19T10:01:04.963" v="2209" actId="2711"/>
          <ac:spMkLst>
            <pc:docMk/>
            <pc:sldMk cId="464578361" sldId="346"/>
            <ac:spMk id="3" creationId="{AF5BFBBC-199E-402C-9816-F5F0344F2EF0}"/>
          </ac:spMkLst>
        </pc:spChg>
        <pc:spChg chg="add del">
          <ac:chgData name="Vilmar Adriano Bussolaro" userId="14d6912e-c844-4570-9101-af1af32e8bd7" providerId="ADAL" clId="{00830830-53A9-476B-9F8E-CDB9CD1107CA}" dt="2021-04-19T09:59:03.012" v="2156" actId="26606"/>
          <ac:spMkLst>
            <pc:docMk/>
            <pc:sldMk cId="464578361" sldId="346"/>
            <ac:spMk id="10" creationId="{3AFE8227-C443-417B-BA91-520EB1EF4559}"/>
          </ac:spMkLst>
        </pc:spChg>
        <pc:spChg chg="add del">
          <ac:chgData name="Vilmar Adriano Bussolaro" userId="14d6912e-c844-4570-9101-af1af32e8bd7" providerId="ADAL" clId="{00830830-53A9-476B-9F8E-CDB9CD1107CA}" dt="2021-04-19T09:59:03.012" v="2156" actId="26606"/>
          <ac:spMkLst>
            <pc:docMk/>
            <pc:sldMk cId="464578361" sldId="346"/>
            <ac:spMk id="12" creationId="{907741FC-B544-4A6E-B831-6789D042333D}"/>
          </ac:spMkLst>
        </pc:spChg>
        <pc:spChg chg="add del">
          <ac:chgData name="Vilmar Adriano Bussolaro" userId="14d6912e-c844-4570-9101-af1af32e8bd7" providerId="ADAL" clId="{00830830-53A9-476B-9F8E-CDB9CD1107CA}" dt="2021-04-19T09:59:03.012" v="2156" actId="26606"/>
          <ac:spMkLst>
            <pc:docMk/>
            <pc:sldMk cId="464578361" sldId="346"/>
            <ac:spMk id="14" creationId="{3F0BE7ED-7814-4273-B18A-F26CC0380380}"/>
          </ac:spMkLst>
        </pc:spChg>
        <pc:spChg chg="add del">
          <ac:chgData name="Vilmar Adriano Bussolaro" userId="14d6912e-c844-4570-9101-af1af32e8bd7" providerId="ADAL" clId="{00830830-53A9-476B-9F8E-CDB9CD1107CA}" dt="2021-04-19T09:59:04.382" v="2158" actId="26606"/>
          <ac:spMkLst>
            <pc:docMk/>
            <pc:sldMk cId="464578361" sldId="346"/>
            <ac:spMk id="16" creationId="{C3D6EC93-F369-413E-AA67-5D4104161046}"/>
          </ac:spMkLst>
        </pc:spChg>
        <pc:spChg chg="add del">
          <ac:chgData name="Vilmar Adriano Bussolaro" userId="14d6912e-c844-4570-9101-af1af32e8bd7" providerId="ADAL" clId="{00830830-53A9-476B-9F8E-CDB9CD1107CA}" dt="2021-04-19T09:59:05.824" v="2160" actId="26606"/>
          <ac:spMkLst>
            <pc:docMk/>
            <pc:sldMk cId="464578361" sldId="346"/>
            <ac:spMk id="20" creationId="{04812C46-200A-4DEB-A05E-3ED6C68C2387}"/>
          </ac:spMkLst>
        </pc:spChg>
        <pc:spChg chg="add del">
          <ac:chgData name="Vilmar Adriano Bussolaro" userId="14d6912e-c844-4570-9101-af1af32e8bd7" providerId="ADAL" clId="{00830830-53A9-476B-9F8E-CDB9CD1107CA}" dt="2021-04-19T09:59:06.921" v="2162" actId="26606"/>
          <ac:spMkLst>
            <pc:docMk/>
            <pc:sldMk cId="464578361" sldId="346"/>
            <ac:spMk id="22" creationId="{D1A4588A-55D5-49B8-BE41-54ACDCFF2C17}"/>
          </ac:spMkLst>
        </pc:spChg>
        <pc:spChg chg="add del">
          <ac:chgData name="Vilmar Adriano Bussolaro" userId="14d6912e-c844-4570-9101-af1af32e8bd7" providerId="ADAL" clId="{00830830-53A9-476B-9F8E-CDB9CD1107CA}" dt="2021-04-19T09:59:06.921" v="2162" actId="26606"/>
          <ac:spMkLst>
            <pc:docMk/>
            <pc:sldMk cId="464578361" sldId="346"/>
            <ac:spMk id="23" creationId="{F97E7EA2-EDCD-47E9-81BC-415C606D1B58}"/>
          </ac:spMkLst>
        </pc:spChg>
        <pc:spChg chg="add del">
          <ac:chgData name="Vilmar Adriano Bussolaro" userId="14d6912e-c844-4570-9101-af1af32e8bd7" providerId="ADAL" clId="{00830830-53A9-476B-9F8E-CDB9CD1107CA}" dt="2021-04-19T09:59:07.423" v="2164" actId="26606"/>
          <ac:spMkLst>
            <pc:docMk/>
            <pc:sldMk cId="464578361" sldId="346"/>
            <ac:spMk id="25" creationId="{F13C74B1-5B17-4795-BED0-7140497B445A}"/>
          </ac:spMkLst>
        </pc:spChg>
        <pc:spChg chg="add del">
          <ac:chgData name="Vilmar Adriano Bussolaro" userId="14d6912e-c844-4570-9101-af1af32e8bd7" providerId="ADAL" clId="{00830830-53A9-476B-9F8E-CDB9CD1107CA}" dt="2021-04-19T09:59:07.423" v="2164" actId="26606"/>
          <ac:spMkLst>
            <pc:docMk/>
            <pc:sldMk cId="464578361" sldId="346"/>
            <ac:spMk id="26" creationId="{D4974D33-8DC5-464E-8C6D-BE58F0669C17}"/>
          </ac:spMkLst>
        </pc:spChg>
        <pc:spChg chg="add del">
          <ac:chgData name="Vilmar Adriano Bussolaro" userId="14d6912e-c844-4570-9101-af1af32e8bd7" providerId="ADAL" clId="{00830830-53A9-476B-9F8E-CDB9CD1107CA}" dt="2021-04-19T09:59:09.111" v="2166" actId="26606"/>
          <ac:spMkLst>
            <pc:docMk/>
            <pc:sldMk cId="464578361" sldId="346"/>
            <ac:spMk id="28" creationId="{7FEAE179-C525-48F3-AD47-0E9E2B6F2E2E}"/>
          </ac:spMkLst>
        </pc:spChg>
        <pc:spChg chg="add del">
          <ac:chgData name="Vilmar Adriano Bussolaro" userId="14d6912e-c844-4570-9101-af1af32e8bd7" providerId="ADAL" clId="{00830830-53A9-476B-9F8E-CDB9CD1107CA}" dt="2021-04-19T09:59:09.111" v="2166" actId="26606"/>
          <ac:spMkLst>
            <pc:docMk/>
            <pc:sldMk cId="464578361" sldId="346"/>
            <ac:spMk id="29" creationId="{95C8260E-968F-44E8-A823-ABB431311926}"/>
          </ac:spMkLst>
        </pc:spChg>
        <pc:spChg chg="add del">
          <ac:chgData name="Vilmar Adriano Bussolaro" userId="14d6912e-c844-4570-9101-af1af32e8bd7" providerId="ADAL" clId="{00830830-53A9-476B-9F8E-CDB9CD1107CA}" dt="2021-04-19T09:59:09.111" v="2166" actId="26606"/>
          <ac:spMkLst>
            <pc:docMk/>
            <pc:sldMk cId="464578361" sldId="346"/>
            <ac:spMk id="30" creationId="{2C1BBA94-3F40-40AA-8BB9-E69E25E537C1}"/>
          </ac:spMkLst>
        </pc:spChg>
        <pc:spChg chg="add del">
          <ac:chgData name="Vilmar Adriano Bussolaro" userId="14d6912e-c844-4570-9101-af1af32e8bd7" providerId="ADAL" clId="{00830830-53A9-476B-9F8E-CDB9CD1107CA}" dt="2021-04-19T09:59:09.111" v="2166" actId="26606"/>
          <ac:spMkLst>
            <pc:docMk/>
            <pc:sldMk cId="464578361" sldId="346"/>
            <ac:spMk id="31" creationId="{FE43805F-24A6-46A4-B19B-54F28347355C}"/>
          </ac:spMkLst>
        </pc:spChg>
        <pc:spChg chg="add del">
          <ac:chgData name="Vilmar Adriano Bussolaro" userId="14d6912e-c844-4570-9101-af1af32e8bd7" providerId="ADAL" clId="{00830830-53A9-476B-9F8E-CDB9CD1107CA}" dt="2021-04-19T09:59:19.319" v="2168" actId="26606"/>
          <ac:spMkLst>
            <pc:docMk/>
            <pc:sldMk cId="464578361" sldId="346"/>
            <ac:spMk id="33" creationId="{5E39A796-BE83-48B1-B33F-35C4A32AAB57}"/>
          </ac:spMkLst>
        </pc:spChg>
        <pc:spChg chg="add del">
          <ac:chgData name="Vilmar Adriano Bussolaro" userId="14d6912e-c844-4570-9101-af1af32e8bd7" providerId="ADAL" clId="{00830830-53A9-476B-9F8E-CDB9CD1107CA}" dt="2021-04-19T09:59:19.319" v="2168" actId="26606"/>
          <ac:spMkLst>
            <pc:docMk/>
            <pc:sldMk cId="464578361" sldId="346"/>
            <ac:spMk id="34" creationId="{72F84B47-E267-4194-8194-831DB7B5547F}"/>
          </ac:spMkLst>
        </pc:spChg>
        <pc:spChg chg="add del">
          <ac:chgData name="Vilmar Adriano Bussolaro" userId="14d6912e-c844-4570-9101-af1af32e8bd7" providerId="ADAL" clId="{00830830-53A9-476B-9F8E-CDB9CD1107CA}" dt="2021-04-19T09:59:21.143" v="2170" actId="26606"/>
          <ac:spMkLst>
            <pc:docMk/>
            <pc:sldMk cId="464578361" sldId="346"/>
            <ac:spMk id="36" creationId="{1557A916-FDD1-44A1-A7A1-70009FD6BE46}"/>
          </ac:spMkLst>
        </pc:spChg>
        <pc:spChg chg="add del">
          <ac:chgData name="Vilmar Adriano Bussolaro" userId="14d6912e-c844-4570-9101-af1af32e8bd7" providerId="ADAL" clId="{00830830-53A9-476B-9F8E-CDB9CD1107CA}" dt="2021-04-19T09:59:26.769" v="2172" actId="26606"/>
          <ac:spMkLst>
            <pc:docMk/>
            <pc:sldMk cId="464578361" sldId="346"/>
            <ac:spMk id="38" creationId="{9B76D444-2756-434F-AE61-96D69830C13E}"/>
          </ac:spMkLst>
        </pc:spChg>
        <pc:spChg chg="add del">
          <ac:chgData name="Vilmar Adriano Bussolaro" userId="14d6912e-c844-4570-9101-af1af32e8bd7" providerId="ADAL" clId="{00830830-53A9-476B-9F8E-CDB9CD1107CA}" dt="2021-04-19T09:59:26.769" v="2172" actId="26606"/>
          <ac:spMkLst>
            <pc:docMk/>
            <pc:sldMk cId="464578361" sldId="346"/>
            <ac:spMk id="39" creationId="{B0161EF8-C8C6-4F2A-9D5C-49BD28A2BDC2}"/>
          </ac:spMkLst>
        </pc:spChg>
        <pc:spChg chg="add del">
          <ac:chgData name="Vilmar Adriano Bussolaro" userId="14d6912e-c844-4570-9101-af1af32e8bd7" providerId="ADAL" clId="{00830830-53A9-476B-9F8E-CDB9CD1107CA}" dt="2021-04-19T09:59:36.448" v="2174" actId="26606"/>
          <ac:spMkLst>
            <pc:docMk/>
            <pc:sldMk cId="464578361" sldId="346"/>
            <ac:spMk id="41" creationId="{5A0118C5-4F8D-4CF4-BADD-53FEACC6C42A}"/>
          </ac:spMkLst>
        </pc:spChg>
        <pc:spChg chg="add del">
          <ac:chgData name="Vilmar Adriano Bussolaro" userId="14d6912e-c844-4570-9101-af1af32e8bd7" providerId="ADAL" clId="{00830830-53A9-476B-9F8E-CDB9CD1107CA}" dt="2021-04-19T09:59:39.075" v="2176" actId="26606"/>
          <ac:spMkLst>
            <pc:docMk/>
            <pc:sldMk cId="464578361" sldId="346"/>
            <ac:spMk id="48" creationId="{9F79630B-0F0B-446E-A637-38FA8F61D10E}"/>
          </ac:spMkLst>
        </pc:spChg>
        <pc:spChg chg="add del">
          <ac:chgData name="Vilmar Adriano Bussolaro" userId="14d6912e-c844-4570-9101-af1af32e8bd7" providerId="ADAL" clId="{00830830-53A9-476B-9F8E-CDB9CD1107CA}" dt="2021-04-19T09:59:39.075" v="2176" actId="26606"/>
          <ac:spMkLst>
            <pc:docMk/>
            <pc:sldMk cId="464578361" sldId="346"/>
            <ac:spMk id="49" creationId="{B3437C99-FC8E-4311-B48A-F0C4C329B154}"/>
          </ac:spMkLst>
        </pc:spChg>
        <pc:spChg chg="add del">
          <ac:chgData name="Vilmar Adriano Bussolaro" userId="14d6912e-c844-4570-9101-af1af32e8bd7" providerId="ADAL" clId="{00830830-53A9-476B-9F8E-CDB9CD1107CA}" dt="2021-04-19T09:59:44.936" v="2178" actId="26606"/>
          <ac:spMkLst>
            <pc:docMk/>
            <pc:sldMk cId="464578361" sldId="346"/>
            <ac:spMk id="51" creationId="{5A0118C5-4F8D-4CF4-BADD-53FEACC6C42A}"/>
          </ac:spMkLst>
        </pc:spChg>
        <pc:spChg chg="add del">
          <ac:chgData name="Vilmar Adriano Bussolaro" userId="14d6912e-c844-4570-9101-af1af32e8bd7" providerId="ADAL" clId="{00830830-53A9-476B-9F8E-CDB9CD1107CA}" dt="2021-04-19T09:59:44.936" v="2178" actId="26606"/>
          <ac:spMkLst>
            <pc:docMk/>
            <pc:sldMk cId="464578361" sldId="346"/>
            <ac:spMk id="54" creationId="{4E0A5C5C-2A95-428E-9F6A-0D29EBD57C9F}"/>
          </ac:spMkLst>
        </pc:spChg>
        <pc:spChg chg="add del">
          <ac:chgData name="Vilmar Adriano Bussolaro" userId="14d6912e-c844-4570-9101-af1af32e8bd7" providerId="ADAL" clId="{00830830-53A9-476B-9F8E-CDB9CD1107CA}" dt="2021-04-19T09:59:47.696" v="2180" actId="26606"/>
          <ac:spMkLst>
            <pc:docMk/>
            <pc:sldMk cId="464578361" sldId="346"/>
            <ac:spMk id="61" creationId="{59264BFD-360D-430E-B593-7BC0D00FBDEE}"/>
          </ac:spMkLst>
        </pc:spChg>
        <pc:spChg chg="add del">
          <ac:chgData name="Vilmar Adriano Bussolaro" userId="14d6912e-c844-4570-9101-af1af32e8bd7" providerId="ADAL" clId="{00830830-53A9-476B-9F8E-CDB9CD1107CA}" dt="2021-04-19T09:59:47.696" v="2180" actId="26606"/>
          <ac:spMkLst>
            <pc:docMk/>
            <pc:sldMk cId="464578361" sldId="346"/>
            <ac:spMk id="65" creationId="{F249C1C3-EBDE-4C27-BD12-A6AE40A4DBC7}"/>
          </ac:spMkLst>
        </pc:spChg>
        <pc:spChg chg="add del">
          <ac:chgData name="Vilmar Adriano Bussolaro" userId="14d6912e-c844-4570-9101-af1af32e8bd7" providerId="ADAL" clId="{00830830-53A9-476B-9F8E-CDB9CD1107CA}" dt="2021-04-19T09:59:49.023" v="2182" actId="26606"/>
          <ac:spMkLst>
            <pc:docMk/>
            <pc:sldMk cId="464578361" sldId="346"/>
            <ac:spMk id="67" creationId="{43B6B5C9-BE23-4C39-92DF-62F5C1B96202}"/>
          </ac:spMkLst>
        </pc:spChg>
        <pc:spChg chg="add del">
          <ac:chgData name="Vilmar Adriano Bussolaro" userId="14d6912e-c844-4570-9101-af1af32e8bd7" providerId="ADAL" clId="{00830830-53A9-476B-9F8E-CDB9CD1107CA}" dt="2021-04-19T09:59:49.535" v="2184" actId="26606"/>
          <ac:spMkLst>
            <pc:docMk/>
            <pc:sldMk cId="464578361" sldId="346"/>
            <ac:spMk id="71" creationId="{1557A916-FDD1-44A1-A7A1-70009FD6BE46}"/>
          </ac:spMkLst>
        </pc:spChg>
        <pc:spChg chg="add del">
          <ac:chgData name="Vilmar Adriano Bussolaro" userId="14d6912e-c844-4570-9101-af1af32e8bd7" providerId="ADAL" clId="{00830830-53A9-476B-9F8E-CDB9CD1107CA}" dt="2021-04-19T09:59:50.834" v="2186" actId="26606"/>
          <ac:spMkLst>
            <pc:docMk/>
            <pc:sldMk cId="464578361" sldId="346"/>
            <ac:spMk id="73" creationId="{B1595A09-E336-4D1B-9B3A-06A2287A54E2}"/>
          </ac:spMkLst>
        </pc:spChg>
        <pc:spChg chg="add del">
          <ac:chgData name="Vilmar Adriano Bussolaro" userId="14d6912e-c844-4570-9101-af1af32e8bd7" providerId="ADAL" clId="{00830830-53A9-476B-9F8E-CDB9CD1107CA}" dt="2021-04-19T09:59:50.834" v="2186" actId="26606"/>
          <ac:spMkLst>
            <pc:docMk/>
            <pc:sldMk cId="464578361" sldId="346"/>
            <ac:spMk id="74" creationId="{3540989C-C7B8-473B-BF87-6F2DA6A90006}"/>
          </ac:spMkLst>
        </pc:spChg>
        <pc:spChg chg="add del">
          <ac:chgData name="Vilmar Adriano Bussolaro" userId="14d6912e-c844-4570-9101-af1af32e8bd7" providerId="ADAL" clId="{00830830-53A9-476B-9F8E-CDB9CD1107CA}" dt="2021-04-19T10:00:01.257" v="2188" actId="26606"/>
          <ac:spMkLst>
            <pc:docMk/>
            <pc:sldMk cId="464578361" sldId="346"/>
            <ac:spMk id="76" creationId="{C3D6EC93-F369-413E-AA67-5D4104161046}"/>
          </ac:spMkLst>
        </pc:spChg>
        <pc:spChg chg="add del">
          <ac:chgData name="Vilmar Adriano Bussolaro" userId="14d6912e-c844-4570-9101-af1af32e8bd7" providerId="ADAL" clId="{00830830-53A9-476B-9F8E-CDB9CD1107CA}" dt="2021-04-19T10:00:03.623" v="2190" actId="26606"/>
          <ac:spMkLst>
            <pc:docMk/>
            <pc:sldMk cId="464578361" sldId="346"/>
            <ac:spMk id="80" creationId="{5A0118C5-4F8D-4CF4-BADD-53FEACC6C42A}"/>
          </ac:spMkLst>
        </pc:spChg>
        <pc:spChg chg="add del">
          <ac:chgData name="Vilmar Adriano Bussolaro" userId="14d6912e-c844-4570-9101-af1af32e8bd7" providerId="ADAL" clId="{00830830-53A9-476B-9F8E-CDB9CD1107CA}" dt="2021-04-19T10:00:03.623" v="2190" actId="26606"/>
          <ac:spMkLst>
            <pc:docMk/>
            <pc:sldMk cId="464578361" sldId="346"/>
            <ac:spMk id="84" creationId="{4E0A5C5C-2A95-428E-9F6A-0D29EBD57C9F}"/>
          </ac:spMkLst>
        </pc:spChg>
        <pc:spChg chg="add">
          <ac:chgData name="Vilmar Adriano Bussolaro" userId="14d6912e-c844-4570-9101-af1af32e8bd7" providerId="ADAL" clId="{00830830-53A9-476B-9F8E-CDB9CD1107CA}" dt="2021-04-19T10:00:03.629" v="2191" actId="26606"/>
          <ac:spMkLst>
            <pc:docMk/>
            <pc:sldMk cId="464578361" sldId="346"/>
            <ac:spMk id="92" creationId="{04812C46-200A-4DEB-A05E-3ED6C68C2387}"/>
          </ac:spMkLst>
        </pc:spChg>
        <pc:spChg chg="add">
          <ac:chgData name="Vilmar Adriano Bussolaro" userId="14d6912e-c844-4570-9101-af1af32e8bd7" providerId="ADAL" clId="{00830830-53A9-476B-9F8E-CDB9CD1107CA}" dt="2021-04-19T10:00:03.629" v="2191" actId="26606"/>
          <ac:spMkLst>
            <pc:docMk/>
            <pc:sldMk cId="464578361" sldId="346"/>
            <ac:spMk id="93" creationId="{E4D63AEB-01ED-4B67-A163-4F509656D523}"/>
          </ac:spMkLst>
        </pc:spChg>
        <pc:grpChg chg="add del">
          <ac:chgData name="Vilmar Adriano Bussolaro" userId="14d6912e-c844-4570-9101-af1af32e8bd7" providerId="ADAL" clId="{00830830-53A9-476B-9F8E-CDB9CD1107CA}" dt="2021-04-19T09:59:04.382" v="2158" actId="26606"/>
          <ac:grpSpMkLst>
            <pc:docMk/>
            <pc:sldMk cId="464578361" sldId="346"/>
            <ac:grpSpMk id="17" creationId="{4EA04677-6B2C-40F4-975C-ED9196552771}"/>
          </ac:grpSpMkLst>
        </pc:grpChg>
        <pc:grpChg chg="add del">
          <ac:chgData name="Vilmar Adriano Bussolaro" userId="14d6912e-c844-4570-9101-af1af32e8bd7" providerId="ADAL" clId="{00830830-53A9-476B-9F8E-CDB9CD1107CA}" dt="2021-04-19T09:59:44.936" v="2178" actId="26606"/>
          <ac:grpSpMkLst>
            <pc:docMk/>
            <pc:sldMk cId="464578361" sldId="346"/>
            <ac:grpSpMk id="18" creationId="{3F219210-B16A-47B6-9AA8-207DAFF37E66}"/>
          </ac:grpSpMkLst>
        </pc:grpChg>
        <pc:grpChg chg="add del">
          <ac:chgData name="Vilmar Adriano Bussolaro" userId="14d6912e-c844-4570-9101-af1af32e8bd7" providerId="ADAL" clId="{00830830-53A9-476B-9F8E-CDB9CD1107CA}" dt="2021-04-19T09:59:36.448" v="2174" actId="26606"/>
          <ac:grpSpMkLst>
            <pc:docMk/>
            <pc:sldMk cId="464578361" sldId="346"/>
            <ac:grpSpMk id="42" creationId="{B894EFA8-F425-4D19-A94B-445388B31E20}"/>
          </ac:grpSpMkLst>
        </pc:grpChg>
        <pc:grpChg chg="add del">
          <ac:chgData name="Vilmar Adriano Bussolaro" userId="14d6912e-c844-4570-9101-af1af32e8bd7" providerId="ADAL" clId="{00830830-53A9-476B-9F8E-CDB9CD1107CA}" dt="2021-04-19T09:59:36.448" v="2174" actId="26606"/>
          <ac:grpSpMkLst>
            <pc:docMk/>
            <pc:sldMk cId="464578361" sldId="346"/>
            <ac:grpSpMk id="44" creationId="{582A903B-6B78-4F0A-B7C9-3D80499020B8}"/>
          </ac:grpSpMkLst>
        </pc:grpChg>
        <pc:grpChg chg="add del">
          <ac:chgData name="Vilmar Adriano Bussolaro" userId="14d6912e-c844-4570-9101-af1af32e8bd7" providerId="ADAL" clId="{00830830-53A9-476B-9F8E-CDB9CD1107CA}" dt="2021-04-19T09:59:44.936" v="2178" actId="26606"/>
          <ac:grpSpMkLst>
            <pc:docMk/>
            <pc:sldMk cId="464578361" sldId="346"/>
            <ac:grpSpMk id="52" creationId="{2A638C7D-9088-41A9-88A0-7357157BC168}"/>
          </ac:grpSpMkLst>
        </pc:grpChg>
        <pc:grpChg chg="add del">
          <ac:chgData name="Vilmar Adriano Bussolaro" userId="14d6912e-c844-4570-9101-af1af32e8bd7" providerId="ADAL" clId="{00830830-53A9-476B-9F8E-CDB9CD1107CA}" dt="2021-04-19T09:59:44.936" v="2178" actId="26606"/>
          <ac:grpSpMkLst>
            <pc:docMk/>
            <pc:sldMk cId="464578361" sldId="346"/>
            <ac:grpSpMk id="56" creationId="{582A903B-6B78-4F0A-B7C9-3D80499020B8}"/>
          </ac:grpSpMkLst>
        </pc:grpChg>
        <pc:grpChg chg="add del">
          <ac:chgData name="Vilmar Adriano Bussolaro" userId="14d6912e-c844-4570-9101-af1af32e8bd7" providerId="ADAL" clId="{00830830-53A9-476B-9F8E-CDB9CD1107CA}" dt="2021-04-19T09:59:47.696" v="2180" actId="26606"/>
          <ac:grpSpMkLst>
            <pc:docMk/>
            <pc:sldMk cId="464578361" sldId="346"/>
            <ac:grpSpMk id="62" creationId="{A4538145-ACBA-40C0-AFBD-DE742723D579}"/>
          </ac:grpSpMkLst>
        </pc:grpChg>
        <pc:grpChg chg="add del">
          <ac:chgData name="Vilmar Adriano Bussolaro" userId="14d6912e-c844-4570-9101-af1af32e8bd7" providerId="ADAL" clId="{00830830-53A9-476B-9F8E-CDB9CD1107CA}" dt="2021-04-19T09:59:49.023" v="2182" actId="26606"/>
          <ac:grpSpMkLst>
            <pc:docMk/>
            <pc:sldMk cId="464578361" sldId="346"/>
            <ac:grpSpMk id="68" creationId="{4933887F-5725-499E-8BC5-19BEFD54DB80}"/>
          </ac:grpSpMkLst>
        </pc:grpChg>
        <pc:grpChg chg="add del">
          <ac:chgData name="Vilmar Adriano Bussolaro" userId="14d6912e-c844-4570-9101-af1af32e8bd7" providerId="ADAL" clId="{00830830-53A9-476B-9F8E-CDB9CD1107CA}" dt="2021-04-19T10:00:01.257" v="2188" actId="26606"/>
          <ac:grpSpMkLst>
            <pc:docMk/>
            <pc:sldMk cId="464578361" sldId="346"/>
            <ac:grpSpMk id="77" creationId="{4EA04677-6B2C-40F4-975C-ED9196552771}"/>
          </ac:grpSpMkLst>
        </pc:grpChg>
        <pc:grpChg chg="add del">
          <ac:chgData name="Vilmar Adriano Bussolaro" userId="14d6912e-c844-4570-9101-af1af32e8bd7" providerId="ADAL" clId="{00830830-53A9-476B-9F8E-CDB9CD1107CA}" dt="2021-04-19T10:00:03.623" v="2190" actId="26606"/>
          <ac:grpSpMkLst>
            <pc:docMk/>
            <pc:sldMk cId="464578361" sldId="346"/>
            <ac:grpSpMk id="81" creationId="{2A638C7D-9088-41A9-88A0-7357157BC168}"/>
          </ac:grpSpMkLst>
        </pc:grpChg>
        <pc:grpChg chg="add del">
          <ac:chgData name="Vilmar Adriano Bussolaro" userId="14d6912e-c844-4570-9101-af1af32e8bd7" providerId="ADAL" clId="{00830830-53A9-476B-9F8E-CDB9CD1107CA}" dt="2021-04-19T10:00:03.623" v="2190" actId="26606"/>
          <ac:grpSpMkLst>
            <pc:docMk/>
            <pc:sldMk cId="464578361" sldId="346"/>
            <ac:grpSpMk id="85" creationId="{3F219210-B16A-47B6-9AA8-207DAFF37E66}"/>
          </ac:grpSpMkLst>
        </pc:grpChg>
        <pc:grpChg chg="add del">
          <ac:chgData name="Vilmar Adriano Bussolaro" userId="14d6912e-c844-4570-9101-af1af32e8bd7" providerId="ADAL" clId="{00830830-53A9-476B-9F8E-CDB9CD1107CA}" dt="2021-04-19T10:00:03.623" v="2190" actId="26606"/>
          <ac:grpSpMkLst>
            <pc:docMk/>
            <pc:sldMk cId="464578361" sldId="346"/>
            <ac:grpSpMk id="87" creationId="{582A903B-6B78-4F0A-B7C9-3D80499020B8}"/>
          </ac:grpSpMkLst>
        </pc:grpChg>
        <pc:picChg chg="add mod">
          <ac:chgData name="Vilmar Adriano Bussolaro" userId="14d6912e-c844-4570-9101-af1af32e8bd7" providerId="ADAL" clId="{00830830-53A9-476B-9F8E-CDB9CD1107CA}" dt="2021-04-19T10:00:18.969" v="2203" actId="1076"/>
          <ac:picMkLst>
            <pc:docMk/>
            <pc:sldMk cId="464578361" sldId="346"/>
            <ac:picMk id="5" creationId="{A6E2FE6A-FB3B-41D2-BD28-D69AD876BA2B}"/>
          </ac:picMkLst>
        </pc:picChg>
      </pc:sldChg>
      <pc:sldMasterChg chg="del delSldLayout">
        <pc:chgData name="Vilmar Adriano Bussolaro" userId="14d6912e-c844-4570-9101-af1af32e8bd7" providerId="ADAL" clId="{00830830-53A9-476B-9F8E-CDB9CD1107CA}" dt="2021-04-19T09:41:33.051" v="2106" actId="47"/>
        <pc:sldMasterMkLst>
          <pc:docMk/>
          <pc:sldMasterMk cId="284609535" sldId="2147483672"/>
        </pc:sldMasterMkLst>
        <pc:sldLayoutChg chg="del">
          <pc:chgData name="Vilmar Adriano Bussolaro" userId="14d6912e-c844-4570-9101-af1af32e8bd7" providerId="ADAL" clId="{00830830-53A9-476B-9F8E-CDB9CD1107CA}" dt="2021-04-19T09:41:33.051" v="2106" actId="47"/>
          <pc:sldLayoutMkLst>
            <pc:docMk/>
            <pc:sldMasterMk cId="284609535" sldId="2147483672"/>
            <pc:sldLayoutMk cId="1505274787" sldId="2147483673"/>
          </pc:sldLayoutMkLst>
        </pc:sldLayoutChg>
        <pc:sldLayoutChg chg="del">
          <pc:chgData name="Vilmar Adriano Bussolaro" userId="14d6912e-c844-4570-9101-af1af32e8bd7" providerId="ADAL" clId="{00830830-53A9-476B-9F8E-CDB9CD1107CA}" dt="2021-04-19T09:41:33.051" v="2106" actId="47"/>
          <pc:sldLayoutMkLst>
            <pc:docMk/>
            <pc:sldMasterMk cId="284609535" sldId="2147483672"/>
            <pc:sldLayoutMk cId="906054564" sldId="2147483674"/>
          </pc:sldLayoutMkLst>
        </pc:sldLayoutChg>
        <pc:sldLayoutChg chg="del">
          <pc:chgData name="Vilmar Adriano Bussolaro" userId="14d6912e-c844-4570-9101-af1af32e8bd7" providerId="ADAL" clId="{00830830-53A9-476B-9F8E-CDB9CD1107CA}" dt="2021-04-19T09:41:33.051" v="2106" actId="47"/>
          <pc:sldLayoutMkLst>
            <pc:docMk/>
            <pc:sldMasterMk cId="284609535" sldId="2147483672"/>
            <pc:sldLayoutMk cId="1056886676" sldId="2147483675"/>
          </pc:sldLayoutMkLst>
        </pc:sldLayoutChg>
        <pc:sldLayoutChg chg="del">
          <pc:chgData name="Vilmar Adriano Bussolaro" userId="14d6912e-c844-4570-9101-af1af32e8bd7" providerId="ADAL" clId="{00830830-53A9-476B-9F8E-CDB9CD1107CA}" dt="2021-04-19T09:41:33.051" v="2106" actId="47"/>
          <pc:sldLayoutMkLst>
            <pc:docMk/>
            <pc:sldMasterMk cId="284609535" sldId="2147483672"/>
            <pc:sldLayoutMk cId="2858900708" sldId="2147483676"/>
          </pc:sldLayoutMkLst>
        </pc:sldLayoutChg>
        <pc:sldLayoutChg chg="del">
          <pc:chgData name="Vilmar Adriano Bussolaro" userId="14d6912e-c844-4570-9101-af1af32e8bd7" providerId="ADAL" clId="{00830830-53A9-476B-9F8E-CDB9CD1107CA}" dt="2021-04-19T09:41:33.051" v="2106" actId="47"/>
          <pc:sldLayoutMkLst>
            <pc:docMk/>
            <pc:sldMasterMk cId="284609535" sldId="2147483672"/>
            <pc:sldLayoutMk cId="776755429" sldId="2147483677"/>
          </pc:sldLayoutMkLst>
        </pc:sldLayoutChg>
        <pc:sldLayoutChg chg="del">
          <pc:chgData name="Vilmar Adriano Bussolaro" userId="14d6912e-c844-4570-9101-af1af32e8bd7" providerId="ADAL" clId="{00830830-53A9-476B-9F8E-CDB9CD1107CA}" dt="2021-04-19T09:41:33.051" v="2106" actId="47"/>
          <pc:sldLayoutMkLst>
            <pc:docMk/>
            <pc:sldMasterMk cId="284609535" sldId="2147483672"/>
            <pc:sldLayoutMk cId="1117190179" sldId="2147483678"/>
          </pc:sldLayoutMkLst>
        </pc:sldLayoutChg>
        <pc:sldLayoutChg chg="del">
          <pc:chgData name="Vilmar Adriano Bussolaro" userId="14d6912e-c844-4570-9101-af1af32e8bd7" providerId="ADAL" clId="{00830830-53A9-476B-9F8E-CDB9CD1107CA}" dt="2021-04-19T09:41:33.051" v="2106" actId="47"/>
          <pc:sldLayoutMkLst>
            <pc:docMk/>
            <pc:sldMasterMk cId="284609535" sldId="2147483672"/>
            <pc:sldLayoutMk cId="4291487521" sldId="2147483679"/>
          </pc:sldLayoutMkLst>
        </pc:sldLayoutChg>
        <pc:sldLayoutChg chg="del">
          <pc:chgData name="Vilmar Adriano Bussolaro" userId="14d6912e-c844-4570-9101-af1af32e8bd7" providerId="ADAL" clId="{00830830-53A9-476B-9F8E-CDB9CD1107CA}" dt="2021-04-19T09:41:33.051" v="2106" actId="47"/>
          <pc:sldLayoutMkLst>
            <pc:docMk/>
            <pc:sldMasterMk cId="284609535" sldId="2147483672"/>
            <pc:sldLayoutMk cId="2392073724" sldId="2147483680"/>
          </pc:sldLayoutMkLst>
        </pc:sldLayoutChg>
        <pc:sldLayoutChg chg="del">
          <pc:chgData name="Vilmar Adriano Bussolaro" userId="14d6912e-c844-4570-9101-af1af32e8bd7" providerId="ADAL" clId="{00830830-53A9-476B-9F8E-CDB9CD1107CA}" dt="2021-04-19T09:41:33.051" v="2106" actId="47"/>
          <pc:sldLayoutMkLst>
            <pc:docMk/>
            <pc:sldMasterMk cId="284609535" sldId="2147483672"/>
            <pc:sldLayoutMk cId="1417824438" sldId="2147483681"/>
          </pc:sldLayoutMkLst>
        </pc:sldLayoutChg>
        <pc:sldLayoutChg chg="del">
          <pc:chgData name="Vilmar Adriano Bussolaro" userId="14d6912e-c844-4570-9101-af1af32e8bd7" providerId="ADAL" clId="{00830830-53A9-476B-9F8E-CDB9CD1107CA}" dt="2021-04-19T09:41:33.051" v="2106" actId="47"/>
          <pc:sldLayoutMkLst>
            <pc:docMk/>
            <pc:sldMasterMk cId="284609535" sldId="2147483672"/>
            <pc:sldLayoutMk cId="3986997774" sldId="2147483682"/>
          </pc:sldLayoutMkLst>
        </pc:sldLayoutChg>
        <pc:sldLayoutChg chg="del">
          <pc:chgData name="Vilmar Adriano Bussolaro" userId="14d6912e-c844-4570-9101-af1af32e8bd7" providerId="ADAL" clId="{00830830-53A9-476B-9F8E-CDB9CD1107CA}" dt="2021-04-19T09:41:33.051" v="2106" actId="47"/>
          <pc:sldLayoutMkLst>
            <pc:docMk/>
            <pc:sldMasterMk cId="284609535" sldId="2147483672"/>
            <pc:sldLayoutMk cId="755294513" sldId="2147483683"/>
          </pc:sldLayoutMkLst>
        </pc:sldLayoutChg>
        <pc:sldLayoutChg chg="del">
          <pc:chgData name="Vilmar Adriano Bussolaro" userId="14d6912e-c844-4570-9101-af1af32e8bd7" providerId="ADAL" clId="{00830830-53A9-476B-9F8E-CDB9CD1107CA}" dt="2021-04-19T09:41:33.051" v="2106" actId="47"/>
          <pc:sldLayoutMkLst>
            <pc:docMk/>
            <pc:sldMasterMk cId="284609535" sldId="2147483672"/>
            <pc:sldLayoutMk cId="3171902792" sldId="2147483684"/>
          </pc:sldLayoutMkLst>
        </pc:sldLayoutChg>
      </pc:sldMasterChg>
    </pc:docChg>
  </pc:docChgLst>
  <pc:docChgLst>
    <pc:chgData name="joao Paulo Guerreiro Aredes Cesar" userId="25e5afdd-88d0-426c-b13c-35a62dafab6f" providerId="ADAL" clId="{F060260E-6F05-40D3-BCCB-D4BAE6A263D2}"/>
    <pc:docChg chg="undo redo custSel addSld delSld modSld sldOrd">
      <pc:chgData name="joao Paulo Guerreiro Aredes Cesar" userId="25e5afdd-88d0-426c-b13c-35a62dafab6f" providerId="ADAL" clId="{F060260E-6F05-40D3-BCCB-D4BAE6A263D2}" dt="2021-04-19T11:25:52.897" v="1376" actId="47"/>
      <pc:docMkLst>
        <pc:docMk/>
      </pc:docMkLst>
      <pc:sldChg chg="addSp delSp modSp mod">
        <pc:chgData name="joao Paulo Guerreiro Aredes Cesar" userId="25e5afdd-88d0-426c-b13c-35a62dafab6f" providerId="ADAL" clId="{F060260E-6F05-40D3-BCCB-D4BAE6A263D2}" dt="2021-04-18T22:43:20.329" v="774" actId="1076"/>
        <pc:sldMkLst>
          <pc:docMk/>
          <pc:sldMk cId="16832540" sldId="325"/>
        </pc:sldMkLst>
        <pc:spChg chg="del">
          <ac:chgData name="joao Paulo Guerreiro Aredes Cesar" userId="25e5afdd-88d0-426c-b13c-35a62dafab6f" providerId="ADAL" clId="{F060260E-6F05-40D3-BCCB-D4BAE6A263D2}" dt="2021-04-18T22:17:12.293" v="738" actId="478"/>
          <ac:spMkLst>
            <pc:docMk/>
            <pc:sldMk cId="16832540" sldId="325"/>
            <ac:spMk id="12" creationId="{AF9C8505-0C00-4AC1-BCF1-072EBB64A4B5}"/>
          </ac:spMkLst>
        </pc:spChg>
        <pc:spChg chg="del">
          <ac:chgData name="joao Paulo Guerreiro Aredes Cesar" userId="25e5afdd-88d0-426c-b13c-35a62dafab6f" providerId="ADAL" clId="{F060260E-6F05-40D3-BCCB-D4BAE6A263D2}" dt="2021-04-18T22:17:33.571" v="742" actId="478"/>
          <ac:spMkLst>
            <pc:docMk/>
            <pc:sldMk cId="16832540" sldId="325"/>
            <ac:spMk id="14" creationId="{C41ED541-2FC2-4DE5-B217-0D3ADD029FEF}"/>
          </ac:spMkLst>
        </pc:spChg>
        <pc:picChg chg="add mod">
          <ac:chgData name="joao Paulo Guerreiro Aredes Cesar" userId="25e5afdd-88d0-426c-b13c-35a62dafab6f" providerId="ADAL" clId="{F060260E-6F05-40D3-BCCB-D4BAE6A263D2}" dt="2021-04-18T22:43:03.962" v="771" actId="1076"/>
          <ac:picMkLst>
            <pc:docMk/>
            <pc:sldMk cId="16832540" sldId="325"/>
            <ac:picMk id="4" creationId="{F908049A-08BD-42D1-B01E-26CC73703159}"/>
          </ac:picMkLst>
        </pc:picChg>
        <pc:picChg chg="add del mod">
          <ac:chgData name="joao Paulo Guerreiro Aredes Cesar" userId="25e5afdd-88d0-426c-b13c-35a62dafab6f" providerId="ADAL" clId="{F060260E-6F05-40D3-BCCB-D4BAE6A263D2}" dt="2021-04-18T22:42:47.843" v="765" actId="21"/>
          <ac:picMkLst>
            <pc:docMk/>
            <pc:sldMk cId="16832540" sldId="325"/>
            <ac:picMk id="6" creationId="{31498587-47A8-4AC9-A3BD-706DBCABB472}"/>
          </ac:picMkLst>
        </pc:picChg>
        <pc:picChg chg="mod">
          <ac:chgData name="joao Paulo Guerreiro Aredes Cesar" userId="25e5afdd-88d0-426c-b13c-35a62dafab6f" providerId="ADAL" clId="{F060260E-6F05-40D3-BCCB-D4BAE6A263D2}" dt="2021-04-18T22:17:10.072" v="737" actId="1076"/>
          <ac:picMkLst>
            <pc:docMk/>
            <pc:sldMk cId="16832540" sldId="325"/>
            <ac:picMk id="7" creationId="{C17C2D96-714E-462E-929E-94E2F40B8561}"/>
          </ac:picMkLst>
        </pc:picChg>
        <pc:picChg chg="add mod modCrop">
          <ac:chgData name="joao Paulo Guerreiro Aredes Cesar" userId="25e5afdd-88d0-426c-b13c-35a62dafab6f" providerId="ADAL" clId="{F060260E-6F05-40D3-BCCB-D4BAE6A263D2}" dt="2021-04-18T22:43:20.329" v="774" actId="1076"/>
          <ac:picMkLst>
            <pc:docMk/>
            <pc:sldMk cId="16832540" sldId="325"/>
            <ac:picMk id="10" creationId="{A9124445-4029-4616-A9E8-6F5AF947B2E8}"/>
          </ac:picMkLst>
        </pc:picChg>
        <pc:picChg chg="mod">
          <ac:chgData name="joao Paulo Guerreiro Aredes Cesar" userId="25e5afdd-88d0-426c-b13c-35a62dafab6f" providerId="ADAL" clId="{F060260E-6F05-40D3-BCCB-D4BAE6A263D2}" dt="2021-04-18T22:41:16.616" v="753" actId="1076"/>
          <ac:picMkLst>
            <pc:docMk/>
            <pc:sldMk cId="16832540" sldId="325"/>
            <ac:picMk id="13" creationId="{9678DD3A-5247-4122-BE95-2CB38FE0F73D}"/>
          </ac:picMkLst>
        </pc:picChg>
        <pc:picChg chg="mod">
          <ac:chgData name="joao Paulo Guerreiro Aredes Cesar" userId="25e5afdd-88d0-426c-b13c-35a62dafab6f" providerId="ADAL" clId="{F060260E-6F05-40D3-BCCB-D4BAE6A263D2}" dt="2021-04-18T22:41:48.548" v="758" actId="14100"/>
          <ac:picMkLst>
            <pc:docMk/>
            <pc:sldMk cId="16832540" sldId="325"/>
            <ac:picMk id="2050" creationId="{44BB887F-CBD0-4E96-82BE-0ED364B63E6D}"/>
          </ac:picMkLst>
        </pc:picChg>
      </pc:sldChg>
      <pc:sldChg chg="modSp mod">
        <pc:chgData name="joao Paulo Guerreiro Aredes Cesar" userId="25e5afdd-88d0-426c-b13c-35a62dafab6f" providerId="ADAL" clId="{F060260E-6F05-40D3-BCCB-D4BAE6A263D2}" dt="2021-04-18T14:08:38.758" v="195" actId="20577"/>
        <pc:sldMkLst>
          <pc:docMk/>
          <pc:sldMk cId="3360287521" sldId="326"/>
        </pc:sldMkLst>
        <pc:spChg chg="mod">
          <ac:chgData name="joao Paulo Guerreiro Aredes Cesar" userId="25e5afdd-88d0-426c-b13c-35a62dafab6f" providerId="ADAL" clId="{F060260E-6F05-40D3-BCCB-D4BAE6A263D2}" dt="2021-04-18T14:08:38.758" v="195" actId="20577"/>
          <ac:spMkLst>
            <pc:docMk/>
            <pc:sldMk cId="3360287521" sldId="326"/>
            <ac:spMk id="3" creationId="{C26753F2-9A36-448F-AC4E-5881C6F5F605}"/>
          </ac:spMkLst>
        </pc:spChg>
      </pc:sldChg>
      <pc:sldChg chg="ord">
        <pc:chgData name="joao Paulo Guerreiro Aredes Cesar" userId="25e5afdd-88d0-426c-b13c-35a62dafab6f" providerId="ADAL" clId="{F060260E-6F05-40D3-BCCB-D4BAE6A263D2}" dt="2021-04-19T09:41:49.671" v="944"/>
        <pc:sldMkLst>
          <pc:docMk/>
          <pc:sldMk cId="590410418" sldId="327"/>
        </pc:sldMkLst>
      </pc:sldChg>
      <pc:sldChg chg="modSp mod">
        <pc:chgData name="joao Paulo Guerreiro Aredes Cesar" userId="25e5afdd-88d0-426c-b13c-35a62dafab6f" providerId="ADAL" clId="{F060260E-6F05-40D3-BCCB-D4BAE6A263D2}" dt="2021-04-19T11:13:02.474" v="1368" actId="403"/>
        <pc:sldMkLst>
          <pc:docMk/>
          <pc:sldMk cId="2046889404" sldId="332"/>
        </pc:sldMkLst>
        <pc:spChg chg="mod">
          <ac:chgData name="joao Paulo Guerreiro Aredes Cesar" userId="25e5afdd-88d0-426c-b13c-35a62dafab6f" providerId="ADAL" clId="{F060260E-6F05-40D3-BCCB-D4BAE6A263D2}" dt="2021-04-19T11:13:02.474" v="1368" actId="403"/>
          <ac:spMkLst>
            <pc:docMk/>
            <pc:sldMk cId="2046889404" sldId="332"/>
            <ac:spMk id="7" creationId="{594C004F-FA79-4E98-AE13-FC30129E5DA0}"/>
          </ac:spMkLst>
        </pc:spChg>
        <pc:picChg chg="mod">
          <ac:chgData name="joao Paulo Guerreiro Aredes Cesar" userId="25e5afdd-88d0-426c-b13c-35a62dafab6f" providerId="ADAL" clId="{F060260E-6F05-40D3-BCCB-D4BAE6A263D2}" dt="2021-04-19T11:03:13.264" v="1367" actId="1076"/>
          <ac:picMkLst>
            <pc:docMk/>
            <pc:sldMk cId="2046889404" sldId="332"/>
            <ac:picMk id="2051" creationId="{5323D90C-3348-4EF9-93A2-6B037B844029}"/>
          </ac:picMkLst>
        </pc:picChg>
      </pc:sldChg>
      <pc:sldChg chg="modSp mod ord">
        <pc:chgData name="joao Paulo Guerreiro Aredes Cesar" userId="25e5afdd-88d0-426c-b13c-35a62dafab6f" providerId="ADAL" clId="{F060260E-6F05-40D3-BCCB-D4BAE6A263D2}" dt="2021-04-19T11:03:06.940" v="1366"/>
        <pc:sldMkLst>
          <pc:docMk/>
          <pc:sldMk cId="767279373" sldId="335"/>
        </pc:sldMkLst>
        <pc:spChg chg="mod">
          <ac:chgData name="joao Paulo Guerreiro Aredes Cesar" userId="25e5afdd-88d0-426c-b13c-35a62dafab6f" providerId="ADAL" clId="{F060260E-6F05-40D3-BCCB-D4BAE6A263D2}" dt="2021-04-19T09:40:35.538" v="940" actId="20577"/>
          <ac:spMkLst>
            <pc:docMk/>
            <pc:sldMk cId="767279373" sldId="335"/>
            <ac:spMk id="2" creationId="{B9A7BAC4-BCA8-46FD-8005-EFC222C3A9A7}"/>
          </ac:spMkLst>
        </pc:spChg>
        <pc:spChg chg="mod">
          <ac:chgData name="joao Paulo Guerreiro Aredes Cesar" userId="25e5afdd-88d0-426c-b13c-35a62dafab6f" providerId="ADAL" clId="{F060260E-6F05-40D3-BCCB-D4BAE6A263D2}" dt="2021-04-19T09:40:57.269" v="942" actId="14100"/>
          <ac:spMkLst>
            <pc:docMk/>
            <pc:sldMk cId="767279373" sldId="335"/>
            <ac:spMk id="3" creationId="{D3553942-23C6-4847-9BAC-50D88812A529}"/>
          </ac:spMkLst>
        </pc:spChg>
        <pc:picChg chg="mod">
          <ac:chgData name="joao Paulo Guerreiro Aredes Cesar" userId="25e5afdd-88d0-426c-b13c-35a62dafab6f" providerId="ADAL" clId="{F060260E-6F05-40D3-BCCB-D4BAE6A263D2}" dt="2021-04-19T09:40:51.580" v="941" actId="14100"/>
          <ac:picMkLst>
            <pc:docMk/>
            <pc:sldMk cId="767279373" sldId="335"/>
            <ac:picMk id="29" creationId="{6E9B7663-826E-4854-B2EE-710D2891C73C}"/>
          </ac:picMkLst>
        </pc:picChg>
      </pc:sldChg>
      <pc:sldChg chg="modSp mod">
        <pc:chgData name="joao Paulo Guerreiro Aredes Cesar" userId="25e5afdd-88d0-426c-b13c-35a62dafab6f" providerId="ADAL" clId="{F060260E-6F05-40D3-BCCB-D4BAE6A263D2}" dt="2021-04-18T21:53:58.533" v="719" actId="115"/>
        <pc:sldMkLst>
          <pc:docMk/>
          <pc:sldMk cId="1266216082" sldId="336"/>
        </pc:sldMkLst>
        <pc:spChg chg="mod">
          <ac:chgData name="joao Paulo Guerreiro Aredes Cesar" userId="25e5afdd-88d0-426c-b13c-35a62dafab6f" providerId="ADAL" clId="{F060260E-6F05-40D3-BCCB-D4BAE6A263D2}" dt="2021-04-18T21:53:58.533" v="719" actId="115"/>
          <ac:spMkLst>
            <pc:docMk/>
            <pc:sldMk cId="1266216082" sldId="336"/>
            <ac:spMk id="3" creationId="{C26753F2-9A36-448F-AC4E-5881C6F5F605}"/>
          </ac:spMkLst>
        </pc:spChg>
      </pc:sldChg>
      <pc:sldChg chg="addSp delSp modSp mod">
        <pc:chgData name="joao Paulo Guerreiro Aredes Cesar" userId="25e5afdd-88d0-426c-b13c-35a62dafab6f" providerId="ADAL" clId="{F060260E-6F05-40D3-BCCB-D4BAE6A263D2}" dt="2021-04-18T22:43:44.681" v="781" actId="1076"/>
        <pc:sldMkLst>
          <pc:docMk/>
          <pc:sldMk cId="30169540" sldId="338"/>
        </pc:sldMkLst>
        <pc:spChg chg="del">
          <ac:chgData name="joao Paulo Guerreiro Aredes Cesar" userId="25e5afdd-88d0-426c-b13c-35a62dafab6f" providerId="ADAL" clId="{F060260E-6F05-40D3-BCCB-D4BAE6A263D2}" dt="2021-04-18T22:16:06.812" v="731" actId="478"/>
          <ac:spMkLst>
            <pc:docMk/>
            <pc:sldMk cId="30169540" sldId="338"/>
            <ac:spMk id="12" creationId="{AF9C8505-0C00-4AC1-BCF1-072EBB64A4B5}"/>
          </ac:spMkLst>
        </pc:spChg>
        <pc:spChg chg="del">
          <ac:chgData name="joao Paulo Guerreiro Aredes Cesar" userId="25e5afdd-88d0-426c-b13c-35a62dafab6f" providerId="ADAL" clId="{F060260E-6F05-40D3-BCCB-D4BAE6A263D2}" dt="2021-04-18T22:15:58.715" v="729" actId="478"/>
          <ac:spMkLst>
            <pc:docMk/>
            <pc:sldMk cId="30169540" sldId="338"/>
            <ac:spMk id="14" creationId="{C41ED541-2FC2-4DE5-B217-0D3ADD029FEF}"/>
          </ac:spMkLst>
        </pc:spChg>
        <pc:picChg chg="mod">
          <ac:chgData name="joao Paulo Guerreiro Aredes Cesar" userId="25e5afdd-88d0-426c-b13c-35a62dafab6f" providerId="ADAL" clId="{F060260E-6F05-40D3-BCCB-D4BAE6A263D2}" dt="2021-04-18T22:43:29.173" v="775" actId="1076"/>
          <ac:picMkLst>
            <pc:docMk/>
            <pc:sldMk cId="30169540" sldId="338"/>
            <ac:picMk id="4" creationId="{1D974620-48BA-4F55-8F5B-AB79A749309F}"/>
          </ac:picMkLst>
        </pc:picChg>
        <pc:picChg chg="mod">
          <ac:chgData name="joao Paulo Guerreiro Aredes Cesar" userId="25e5afdd-88d0-426c-b13c-35a62dafab6f" providerId="ADAL" clId="{F060260E-6F05-40D3-BCCB-D4BAE6A263D2}" dt="2021-04-18T22:16:02.673" v="730" actId="1076"/>
          <ac:picMkLst>
            <pc:docMk/>
            <pc:sldMk cId="30169540" sldId="338"/>
            <ac:picMk id="7" creationId="{C17C2D96-714E-462E-929E-94E2F40B8561}"/>
          </ac:picMkLst>
        </pc:picChg>
        <pc:picChg chg="add mod">
          <ac:chgData name="joao Paulo Guerreiro Aredes Cesar" userId="25e5afdd-88d0-426c-b13c-35a62dafab6f" providerId="ADAL" clId="{F060260E-6F05-40D3-BCCB-D4BAE6A263D2}" dt="2021-04-18T22:43:44.681" v="781" actId="1076"/>
          <ac:picMkLst>
            <pc:docMk/>
            <pc:sldMk cId="30169540" sldId="338"/>
            <ac:picMk id="13" creationId="{ABC88AEE-55C7-40CD-93F2-34EC18F40AEB}"/>
          </ac:picMkLst>
        </pc:picChg>
        <pc:picChg chg="mod">
          <ac:chgData name="joao Paulo Guerreiro Aredes Cesar" userId="25e5afdd-88d0-426c-b13c-35a62dafab6f" providerId="ADAL" clId="{F060260E-6F05-40D3-BCCB-D4BAE6A263D2}" dt="2021-04-18T22:43:42.911" v="780" actId="1076"/>
          <ac:picMkLst>
            <pc:docMk/>
            <pc:sldMk cId="30169540" sldId="338"/>
            <ac:picMk id="4100" creationId="{19A68675-3244-4BF7-B7EF-2B6C49A77FC5}"/>
          </ac:picMkLst>
        </pc:picChg>
      </pc:sldChg>
      <pc:sldChg chg="addSp delSp modSp mod">
        <pc:chgData name="joao Paulo Guerreiro Aredes Cesar" userId="25e5afdd-88d0-426c-b13c-35a62dafab6f" providerId="ADAL" clId="{F060260E-6F05-40D3-BCCB-D4BAE6A263D2}" dt="2021-04-19T09:30:48.667" v="881" actId="14100"/>
        <pc:sldMkLst>
          <pc:docMk/>
          <pc:sldMk cId="1580283188" sldId="340"/>
        </pc:sldMkLst>
        <pc:spChg chg="add del mod">
          <ac:chgData name="joao Paulo Guerreiro Aredes Cesar" userId="25e5afdd-88d0-426c-b13c-35a62dafab6f" providerId="ADAL" clId="{F060260E-6F05-40D3-BCCB-D4BAE6A263D2}" dt="2021-04-18T23:09:01.700" v="816" actId="767"/>
          <ac:spMkLst>
            <pc:docMk/>
            <pc:sldMk cId="1580283188" sldId="340"/>
            <ac:spMk id="3" creationId="{F188A2A1-30A9-4F1D-B5EB-C387BB0C6B3B}"/>
          </ac:spMkLst>
        </pc:spChg>
        <pc:spChg chg="mod">
          <ac:chgData name="joao Paulo Guerreiro Aredes Cesar" userId="25e5afdd-88d0-426c-b13c-35a62dafab6f" providerId="ADAL" clId="{F060260E-6F05-40D3-BCCB-D4BAE6A263D2}" dt="2021-04-19T09:30:48.667" v="881" actId="14100"/>
          <ac:spMkLst>
            <pc:docMk/>
            <pc:sldMk cId="1580283188" sldId="340"/>
            <ac:spMk id="15" creationId="{7CDE644D-694C-4D3E-A839-924FE8C25CF2}"/>
          </ac:spMkLst>
        </pc:spChg>
      </pc:sldChg>
      <pc:sldChg chg="delSp modSp del mod ord">
        <pc:chgData name="joao Paulo Guerreiro Aredes Cesar" userId="25e5afdd-88d0-426c-b13c-35a62dafab6f" providerId="ADAL" clId="{F060260E-6F05-40D3-BCCB-D4BAE6A263D2}" dt="2021-04-19T11:25:52.897" v="1376" actId="47"/>
        <pc:sldMkLst>
          <pc:docMk/>
          <pc:sldMk cId="1519685237" sldId="341"/>
        </pc:sldMkLst>
        <pc:spChg chg="mod">
          <ac:chgData name="joao Paulo Guerreiro Aredes Cesar" userId="25e5afdd-88d0-426c-b13c-35a62dafab6f" providerId="ADAL" clId="{F060260E-6F05-40D3-BCCB-D4BAE6A263D2}" dt="2021-04-18T15:42:32.824" v="200" actId="20577"/>
          <ac:spMkLst>
            <pc:docMk/>
            <pc:sldMk cId="1519685237" sldId="341"/>
            <ac:spMk id="2" creationId="{B9A7BAC4-BCA8-46FD-8005-EFC222C3A9A7}"/>
          </ac:spMkLst>
        </pc:spChg>
        <pc:spChg chg="mod">
          <ac:chgData name="joao Paulo Guerreiro Aredes Cesar" userId="25e5afdd-88d0-426c-b13c-35a62dafab6f" providerId="ADAL" clId="{F060260E-6F05-40D3-BCCB-D4BAE6A263D2}" dt="2021-04-18T15:51:38.525" v="285" actId="33524"/>
          <ac:spMkLst>
            <pc:docMk/>
            <pc:sldMk cId="1519685237" sldId="341"/>
            <ac:spMk id="7" creationId="{594C004F-FA79-4E98-AE13-FC30129E5DA0}"/>
          </ac:spMkLst>
        </pc:spChg>
        <pc:picChg chg="del">
          <ac:chgData name="joao Paulo Guerreiro Aredes Cesar" userId="25e5afdd-88d0-426c-b13c-35a62dafab6f" providerId="ADAL" clId="{F060260E-6F05-40D3-BCCB-D4BAE6A263D2}" dt="2021-04-18T15:42:10.928" v="196" actId="478"/>
          <ac:picMkLst>
            <pc:docMk/>
            <pc:sldMk cId="1519685237" sldId="341"/>
            <ac:picMk id="9" creationId="{F3F92181-3F15-46FE-83FC-57182FAE2D18}"/>
          </ac:picMkLst>
        </pc:picChg>
      </pc:sldChg>
      <pc:sldChg chg="ord">
        <pc:chgData name="joao Paulo Guerreiro Aredes Cesar" userId="25e5afdd-88d0-426c-b13c-35a62dafab6f" providerId="ADAL" clId="{F060260E-6F05-40D3-BCCB-D4BAE6A263D2}" dt="2021-04-19T09:23:00.047" v="818"/>
        <pc:sldMkLst>
          <pc:docMk/>
          <pc:sldMk cId="192659777" sldId="342"/>
        </pc:sldMkLst>
      </pc:sldChg>
      <pc:sldChg chg="addSp delSp modSp mod">
        <pc:chgData name="joao Paulo Guerreiro Aredes Cesar" userId="25e5afdd-88d0-426c-b13c-35a62dafab6f" providerId="ADAL" clId="{F060260E-6F05-40D3-BCCB-D4BAE6A263D2}" dt="2021-04-18T22:47:36.680" v="801" actId="1076"/>
        <pc:sldMkLst>
          <pc:docMk/>
          <pc:sldMk cId="2872651313" sldId="343"/>
        </pc:sldMkLst>
        <pc:spChg chg="mod">
          <ac:chgData name="joao Paulo Guerreiro Aredes Cesar" userId="25e5afdd-88d0-426c-b13c-35a62dafab6f" providerId="ADAL" clId="{F060260E-6F05-40D3-BCCB-D4BAE6A263D2}" dt="2021-04-18T21:52:14.179" v="715" actId="20577"/>
          <ac:spMkLst>
            <pc:docMk/>
            <pc:sldMk cId="2872651313" sldId="343"/>
            <ac:spMk id="9" creationId="{2981F727-6A7D-44D9-9A3C-1301EEC91D0B}"/>
          </ac:spMkLst>
        </pc:spChg>
        <pc:spChg chg="del mod">
          <ac:chgData name="joao Paulo Guerreiro Aredes Cesar" userId="25e5afdd-88d0-426c-b13c-35a62dafab6f" providerId="ADAL" clId="{F060260E-6F05-40D3-BCCB-D4BAE6A263D2}" dt="2021-04-18T22:15:21.287" v="724" actId="478"/>
          <ac:spMkLst>
            <pc:docMk/>
            <pc:sldMk cId="2872651313" sldId="343"/>
            <ac:spMk id="12" creationId="{AF9C8505-0C00-4AC1-BCF1-072EBB64A4B5}"/>
          </ac:spMkLst>
        </pc:spChg>
        <pc:spChg chg="del mod">
          <ac:chgData name="joao Paulo Guerreiro Aredes Cesar" userId="25e5afdd-88d0-426c-b13c-35a62dafab6f" providerId="ADAL" clId="{F060260E-6F05-40D3-BCCB-D4BAE6A263D2}" dt="2021-04-18T22:15:16.603" v="722" actId="478"/>
          <ac:spMkLst>
            <pc:docMk/>
            <pc:sldMk cId="2872651313" sldId="343"/>
            <ac:spMk id="14" creationId="{C41ED541-2FC2-4DE5-B217-0D3ADD029FEF}"/>
          </ac:spMkLst>
        </pc:spChg>
        <pc:picChg chg="add mod">
          <ac:chgData name="joao Paulo Guerreiro Aredes Cesar" userId="25e5afdd-88d0-426c-b13c-35a62dafab6f" providerId="ADAL" clId="{F060260E-6F05-40D3-BCCB-D4BAE6A263D2}" dt="2021-04-18T22:47:17.001" v="796" actId="1076"/>
          <ac:picMkLst>
            <pc:docMk/>
            <pc:sldMk cId="2872651313" sldId="343"/>
            <ac:picMk id="4" creationId="{E6423258-3A20-4B44-81A4-12FAA9EBE70D}"/>
          </ac:picMkLst>
        </pc:picChg>
        <pc:picChg chg="add mod">
          <ac:chgData name="joao Paulo Guerreiro Aredes Cesar" userId="25e5afdd-88d0-426c-b13c-35a62dafab6f" providerId="ADAL" clId="{F060260E-6F05-40D3-BCCB-D4BAE6A263D2}" dt="2021-04-18T22:47:29.837" v="799" actId="1076"/>
          <ac:picMkLst>
            <pc:docMk/>
            <pc:sldMk cId="2872651313" sldId="343"/>
            <ac:picMk id="6" creationId="{E1032169-567B-4F21-B516-DD4E8EB76855}"/>
          </ac:picMkLst>
        </pc:picChg>
        <pc:picChg chg="mod">
          <ac:chgData name="joao Paulo Guerreiro Aredes Cesar" userId="25e5afdd-88d0-426c-b13c-35a62dafab6f" providerId="ADAL" clId="{F060260E-6F05-40D3-BCCB-D4BAE6A263D2}" dt="2021-04-18T22:15:11.513" v="720" actId="1076"/>
          <ac:picMkLst>
            <pc:docMk/>
            <pc:sldMk cId="2872651313" sldId="343"/>
            <ac:picMk id="7" creationId="{C17C2D96-714E-462E-929E-94E2F40B8561}"/>
          </ac:picMkLst>
        </pc:picChg>
        <pc:picChg chg="add mod">
          <ac:chgData name="joao Paulo Guerreiro Aredes Cesar" userId="25e5afdd-88d0-426c-b13c-35a62dafab6f" providerId="ADAL" clId="{F060260E-6F05-40D3-BCCB-D4BAE6A263D2}" dt="2021-04-18T22:47:32.646" v="800" actId="1076"/>
          <ac:picMkLst>
            <pc:docMk/>
            <pc:sldMk cId="2872651313" sldId="343"/>
            <ac:picMk id="10" creationId="{31FCEFC4-66B3-43ED-BF73-C13BA7907ED9}"/>
          </ac:picMkLst>
        </pc:picChg>
        <pc:picChg chg="mod">
          <ac:chgData name="joao Paulo Guerreiro Aredes Cesar" userId="25e5afdd-88d0-426c-b13c-35a62dafab6f" providerId="ADAL" clId="{F060260E-6F05-40D3-BCCB-D4BAE6A263D2}" dt="2021-04-18T22:47:36.680" v="801" actId="1076"/>
          <ac:picMkLst>
            <pc:docMk/>
            <pc:sldMk cId="2872651313" sldId="343"/>
            <ac:picMk id="13" creationId="{9678DD3A-5247-4122-BE95-2CB38FE0F73D}"/>
          </ac:picMkLst>
        </pc:picChg>
        <pc:picChg chg="del">
          <ac:chgData name="joao Paulo Guerreiro Aredes Cesar" userId="25e5afdd-88d0-426c-b13c-35a62dafab6f" providerId="ADAL" clId="{F060260E-6F05-40D3-BCCB-D4BAE6A263D2}" dt="2021-04-18T22:47:22.758" v="797" actId="478"/>
          <ac:picMkLst>
            <pc:docMk/>
            <pc:sldMk cId="2872651313" sldId="343"/>
            <ac:picMk id="2050" creationId="{44BB887F-CBD0-4E96-82BE-0ED364B63E6D}"/>
          </ac:picMkLst>
        </pc:picChg>
      </pc:sldChg>
      <pc:sldChg chg="addSp delSp modSp mod">
        <pc:chgData name="joao Paulo Guerreiro Aredes Cesar" userId="25e5afdd-88d0-426c-b13c-35a62dafab6f" providerId="ADAL" clId="{F060260E-6F05-40D3-BCCB-D4BAE6A263D2}" dt="2021-04-18T22:50:46.146" v="814" actId="1076"/>
        <pc:sldMkLst>
          <pc:docMk/>
          <pc:sldMk cId="3920574297" sldId="344"/>
        </pc:sldMkLst>
        <pc:spChg chg="mod">
          <ac:chgData name="joao Paulo Guerreiro Aredes Cesar" userId="25e5afdd-88d0-426c-b13c-35a62dafab6f" providerId="ADAL" clId="{F060260E-6F05-40D3-BCCB-D4BAE6A263D2}" dt="2021-04-18T21:52:33.799" v="717" actId="20577"/>
          <ac:spMkLst>
            <pc:docMk/>
            <pc:sldMk cId="3920574297" sldId="344"/>
            <ac:spMk id="9" creationId="{2981F727-6A7D-44D9-9A3C-1301EEC91D0B}"/>
          </ac:spMkLst>
        </pc:spChg>
        <pc:picChg chg="add mod">
          <ac:chgData name="joao Paulo Guerreiro Aredes Cesar" userId="25e5afdd-88d0-426c-b13c-35a62dafab6f" providerId="ADAL" clId="{F060260E-6F05-40D3-BCCB-D4BAE6A263D2}" dt="2021-04-18T22:50:46.146" v="814" actId="1076"/>
          <ac:picMkLst>
            <pc:docMk/>
            <pc:sldMk cId="3920574297" sldId="344"/>
            <ac:picMk id="5" creationId="{478325C3-4D24-442E-82A2-63A5007444A0}"/>
          </ac:picMkLst>
        </pc:picChg>
        <pc:picChg chg="add del mod">
          <ac:chgData name="joao Paulo Guerreiro Aredes Cesar" userId="25e5afdd-88d0-426c-b13c-35a62dafab6f" providerId="ADAL" clId="{F060260E-6F05-40D3-BCCB-D4BAE6A263D2}" dt="2021-04-18T22:49:31.582" v="804" actId="478"/>
          <ac:picMkLst>
            <pc:docMk/>
            <pc:sldMk cId="3920574297" sldId="344"/>
            <ac:picMk id="7" creationId="{72CAF35D-28AD-4EB7-A415-2758A42F4738}"/>
          </ac:picMkLst>
        </pc:picChg>
        <pc:picChg chg="add del">
          <ac:chgData name="joao Paulo Guerreiro Aredes Cesar" userId="25e5afdd-88d0-426c-b13c-35a62dafab6f" providerId="ADAL" clId="{F060260E-6F05-40D3-BCCB-D4BAE6A263D2}" dt="2021-04-18T22:49:34.493" v="806" actId="22"/>
          <ac:picMkLst>
            <pc:docMk/>
            <pc:sldMk cId="3920574297" sldId="344"/>
            <ac:picMk id="10" creationId="{90748D88-DD8C-49D6-8404-8191CC6E32A6}"/>
          </ac:picMkLst>
        </pc:picChg>
        <pc:picChg chg="add mod">
          <ac:chgData name="joao Paulo Guerreiro Aredes Cesar" userId="25e5afdd-88d0-426c-b13c-35a62dafab6f" providerId="ADAL" clId="{F060260E-6F05-40D3-BCCB-D4BAE6A263D2}" dt="2021-04-18T22:50:41.961" v="813" actId="1076"/>
          <ac:picMkLst>
            <pc:docMk/>
            <pc:sldMk cId="3920574297" sldId="344"/>
            <ac:picMk id="14" creationId="{8D9CFA52-EF10-44A1-B0FA-9E754D459530}"/>
          </ac:picMkLst>
        </pc:picChg>
        <pc:picChg chg="del">
          <ac:chgData name="joao Paulo Guerreiro Aredes Cesar" userId="25e5afdd-88d0-426c-b13c-35a62dafab6f" providerId="ADAL" clId="{F060260E-6F05-40D3-BCCB-D4BAE6A263D2}" dt="2021-04-18T22:50:38.954" v="812" actId="478"/>
          <ac:picMkLst>
            <pc:docMk/>
            <pc:sldMk cId="3920574297" sldId="344"/>
            <ac:picMk id="4100" creationId="{19A68675-3244-4BF7-B7EF-2B6C49A77FC5}"/>
          </ac:picMkLst>
        </pc:picChg>
      </pc:sldChg>
      <pc:sldChg chg="addSp delSp modSp add mod">
        <pc:chgData name="joao Paulo Guerreiro Aredes Cesar" userId="25e5afdd-88d0-426c-b13c-35a62dafab6f" providerId="ADAL" clId="{F060260E-6F05-40D3-BCCB-D4BAE6A263D2}" dt="2021-04-18T16:35:36.485" v="667" actId="20577"/>
        <pc:sldMkLst>
          <pc:docMk/>
          <pc:sldMk cId="1167641519" sldId="345"/>
        </pc:sldMkLst>
        <pc:spChg chg="add mod">
          <ac:chgData name="joao Paulo Guerreiro Aredes Cesar" userId="25e5afdd-88d0-426c-b13c-35a62dafab6f" providerId="ADAL" clId="{F060260E-6F05-40D3-BCCB-D4BAE6A263D2}" dt="2021-04-18T16:35:36.485" v="667" actId="20577"/>
          <ac:spMkLst>
            <pc:docMk/>
            <pc:sldMk cId="1167641519" sldId="345"/>
            <ac:spMk id="4" creationId="{DF340093-028A-4480-BC5D-087B0AE1DC68}"/>
          </ac:spMkLst>
        </pc:spChg>
        <pc:spChg chg="del mod">
          <ac:chgData name="joao Paulo Guerreiro Aredes Cesar" userId="25e5afdd-88d0-426c-b13c-35a62dafab6f" providerId="ADAL" clId="{F060260E-6F05-40D3-BCCB-D4BAE6A263D2}" dt="2021-04-18T15:53:01.457" v="307"/>
          <ac:spMkLst>
            <pc:docMk/>
            <pc:sldMk cId="1167641519" sldId="345"/>
            <ac:spMk id="7" creationId="{594C004F-FA79-4E98-AE13-FC30129E5DA0}"/>
          </ac:spMkLst>
        </pc:spChg>
        <pc:picChg chg="add mod">
          <ac:chgData name="joao Paulo Guerreiro Aredes Cesar" userId="25e5afdd-88d0-426c-b13c-35a62dafab6f" providerId="ADAL" clId="{F060260E-6F05-40D3-BCCB-D4BAE6A263D2}" dt="2021-04-18T15:53:38.212" v="312" actId="14100"/>
          <ac:picMkLst>
            <pc:docMk/>
            <pc:sldMk cId="1167641519" sldId="345"/>
            <ac:picMk id="1026" creationId="{934205FA-0920-4395-82EB-5997CF86592E}"/>
          </ac:picMkLst>
        </pc:picChg>
      </pc:sldChg>
      <pc:sldChg chg="add del ord">
        <pc:chgData name="joao Paulo Guerreiro Aredes Cesar" userId="25e5afdd-88d0-426c-b13c-35a62dafab6f" providerId="ADAL" clId="{F060260E-6F05-40D3-BCCB-D4BAE6A263D2}" dt="2021-04-19T09:31:15.597" v="882" actId="2696"/>
        <pc:sldMkLst>
          <pc:docMk/>
          <pc:sldMk cId="2496744231" sldId="346"/>
        </pc:sldMkLst>
      </pc:sldChg>
      <pc:sldChg chg="addSp delSp modSp new del mod modClrScheme chgLayout">
        <pc:chgData name="joao Paulo Guerreiro Aredes Cesar" userId="25e5afdd-88d0-426c-b13c-35a62dafab6f" providerId="ADAL" clId="{F060260E-6F05-40D3-BCCB-D4BAE6A263D2}" dt="2021-04-19T10:50:48.255" v="952" actId="2696"/>
        <pc:sldMkLst>
          <pc:docMk/>
          <pc:sldMk cId="247665453" sldId="347"/>
        </pc:sldMkLst>
        <pc:spChg chg="del mod ord">
          <ac:chgData name="joao Paulo Guerreiro Aredes Cesar" userId="25e5afdd-88d0-426c-b13c-35a62dafab6f" providerId="ADAL" clId="{F060260E-6F05-40D3-BCCB-D4BAE6A263D2}" dt="2021-04-19T10:50:44.048" v="951" actId="700"/>
          <ac:spMkLst>
            <pc:docMk/>
            <pc:sldMk cId="247665453" sldId="347"/>
            <ac:spMk id="2" creationId="{25618F14-8074-4105-BC8C-745F0FA01B82}"/>
          </ac:spMkLst>
        </pc:spChg>
        <pc:spChg chg="del">
          <ac:chgData name="joao Paulo Guerreiro Aredes Cesar" userId="25e5afdd-88d0-426c-b13c-35a62dafab6f" providerId="ADAL" clId="{F060260E-6F05-40D3-BCCB-D4BAE6A263D2}" dt="2021-04-19T10:50:44.048" v="951" actId="700"/>
          <ac:spMkLst>
            <pc:docMk/>
            <pc:sldMk cId="247665453" sldId="347"/>
            <ac:spMk id="3" creationId="{A44D9736-47D5-424A-8424-0542D3938D57}"/>
          </ac:spMkLst>
        </pc:spChg>
        <pc:spChg chg="add mod ord">
          <ac:chgData name="joao Paulo Guerreiro Aredes Cesar" userId="25e5afdd-88d0-426c-b13c-35a62dafab6f" providerId="ADAL" clId="{F060260E-6F05-40D3-BCCB-D4BAE6A263D2}" dt="2021-04-19T10:50:44.048" v="951" actId="700"/>
          <ac:spMkLst>
            <pc:docMk/>
            <pc:sldMk cId="247665453" sldId="347"/>
            <ac:spMk id="4" creationId="{75298FF4-24DA-42C2-AA47-B80D41CD5448}"/>
          </ac:spMkLst>
        </pc:spChg>
      </pc:sldChg>
      <pc:sldChg chg="delSp modSp add mod ord">
        <pc:chgData name="joao Paulo Guerreiro Aredes Cesar" userId="25e5afdd-88d0-426c-b13c-35a62dafab6f" providerId="ADAL" clId="{F060260E-6F05-40D3-BCCB-D4BAE6A263D2}" dt="2021-04-19T11:19:23.545" v="1370"/>
        <pc:sldMkLst>
          <pc:docMk/>
          <pc:sldMk cId="1370749308" sldId="347"/>
        </pc:sldMkLst>
        <pc:spChg chg="mod">
          <ac:chgData name="joao Paulo Guerreiro Aredes Cesar" userId="25e5afdd-88d0-426c-b13c-35a62dafab6f" providerId="ADAL" clId="{F060260E-6F05-40D3-BCCB-D4BAE6A263D2}" dt="2021-04-19T10:53:12.272" v="1043" actId="14100"/>
          <ac:spMkLst>
            <pc:docMk/>
            <pc:sldMk cId="1370749308" sldId="347"/>
            <ac:spMk id="3" creationId="{D3553942-23C6-4847-9BAC-50D88812A529}"/>
          </ac:spMkLst>
        </pc:spChg>
        <pc:picChg chg="mod">
          <ac:chgData name="joao Paulo Guerreiro Aredes Cesar" userId="25e5afdd-88d0-426c-b13c-35a62dafab6f" providerId="ADAL" clId="{F060260E-6F05-40D3-BCCB-D4BAE6A263D2}" dt="2021-04-19T10:51:55.578" v="964" actId="1076"/>
          <ac:picMkLst>
            <pc:docMk/>
            <pc:sldMk cId="1370749308" sldId="347"/>
            <ac:picMk id="29" creationId="{6E9B7663-826E-4854-B2EE-710D2891C73C}"/>
          </ac:picMkLst>
        </pc:picChg>
        <pc:picChg chg="del">
          <ac:chgData name="joao Paulo Guerreiro Aredes Cesar" userId="25e5afdd-88d0-426c-b13c-35a62dafab6f" providerId="ADAL" clId="{F060260E-6F05-40D3-BCCB-D4BAE6A263D2}" dt="2021-04-19T10:51:27.784" v="956" actId="478"/>
          <ac:picMkLst>
            <pc:docMk/>
            <pc:sldMk cId="1370749308" sldId="347"/>
            <ac:picMk id="1026" creationId="{32A86F06-E982-4E56-9270-CF7AC1A0A3A9}"/>
          </ac:picMkLst>
        </pc:picChg>
        <pc:picChg chg="del">
          <ac:chgData name="joao Paulo Guerreiro Aredes Cesar" userId="25e5afdd-88d0-426c-b13c-35a62dafab6f" providerId="ADAL" clId="{F060260E-6F05-40D3-BCCB-D4BAE6A263D2}" dt="2021-04-19T10:51:29.707" v="957" actId="478"/>
          <ac:picMkLst>
            <pc:docMk/>
            <pc:sldMk cId="1370749308" sldId="347"/>
            <ac:picMk id="1028" creationId="{4264A31D-2F55-4C68-84D6-A5A2A2A75299}"/>
          </ac:picMkLst>
        </pc:picChg>
        <pc:picChg chg="del">
          <ac:chgData name="joao Paulo Guerreiro Aredes Cesar" userId="25e5afdd-88d0-426c-b13c-35a62dafab6f" providerId="ADAL" clId="{F060260E-6F05-40D3-BCCB-D4BAE6A263D2}" dt="2021-04-19T10:51:31.115" v="958" actId="478"/>
          <ac:picMkLst>
            <pc:docMk/>
            <pc:sldMk cId="1370749308" sldId="347"/>
            <ac:picMk id="1030" creationId="{7D00C388-5F98-4191-84F4-8ACE2CBD47BF}"/>
          </ac:picMkLst>
        </pc:picChg>
      </pc:sldChg>
      <pc:sldChg chg="new del">
        <pc:chgData name="joao Paulo Guerreiro Aredes Cesar" userId="25e5afdd-88d0-426c-b13c-35a62dafab6f" providerId="ADAL" clId="{F060260E-6F05-40D3-BCCB-D4BAE6A263D2}" dt="2021-04-19T10:51:21.897" v="954" actId="2696"/>
        <pc:sldMkLst>
          <pc:docMk/>
          <pc:sldMk cId="1411197448" sldId="347"/>
        </pc:sldMkLst>
      </pc:sldChg>
      <pc:sldChg chg="addSp delSp modSp add del mod">
        <pc:chgData name="joao Paulo Guerreiro Aredes Cesar" userId="25e5afdd-88d0-426c-b13c-35a62dafab6f" providerId="ADAL" clId="{F060260E-6F05-40D3-BCCB-D4BAE6A263D2}" dt="2021-04-19T11:24:49.873" v="1372" actId="47"/>
        <pc:sldMkLst>
          <pc:docMk/>
          <pc:sldMk cId="47211064" sldId="348"/>
        </pc:sldMkLst>
        <pc:spChg chg="del">
          <ac:chgData name="joao Paulo Guerreiro Aredes Cesar" userId="25e5afdd-88d0-426c-b13c-35a62dafab6f" providerId="ADAL" clId="{F060260E-6F05-40D3-BCCB-D4BAE6A263D2}" dt="2021-04-19T10:53:25.323" v="1046" actId="478"/>
          <ac:spMkLst>
            <pc:docMk/>
            <pc:sldMk cId="47211064" sldId="348"/>
            <ac:spMk id="3" creationId="{D3553942-23C6-4847-9BAC-50D88812A529}"/>
          </ac:spMkLst>
        </pc:spChg>
        <pc:spChg chg="add del mod">
          <ac:chgData name="joao Paulo Guerreiro Aredes Cesar" userId="25e5afdd-88d0-426c-b13c-35a62dafab6f" providerId="ADAL" clId="{F060260E-6F05-40D3-BCCB-D4BAE6A263D2}" dt="2021-04-19T10:53:31.638" v="1047"/>
          <ac:spMkLst>
            <pc:docMk/>
            <pc:sldMk cId="47211064" sldId="348"/>
            <ac:spMk id="5" creationId="{C8141765-B7F8-4311-8FF1-99962664E981}"/>
          </ac:spMkLst>
        </pc:spChg>
        <pc:spChg chg="add mod">
          <ac:chgData name="joao Paulo Guerreiro Aredes Cesar" userId="25e5afdd-88d0-426c-b13c-35a62dafab6f" providerId="ADAL" clId="{F060260E-6F05-40D3-BCCB-D4BAE6A263D2}" dt="2021-04-19T10:54:17.958" v="1080" actId="122"/>
          <ac:spMkLst>
            <pc:docMk/>
            <pc:sldMk cId="47211064" sldId="348"/>
            <ac:spMk id="6" creationId="{1667E502-177B-4113-BD84-817C9BD062F9}"/>
          </ac:spMkLst>
        </pc:spChg>
        <pc:spChg chg="add del mod">
          <ac:chgData name="joao Paulo Guerreiro Aredes Cesar" userId="25e5afdd-88d0-426c-b13c-35a62dafab6f" providerId="ADAL" clId="{F060260E-6F05-40D3-BCCB-D4BAE6A263D2}" dt="2021-04-19T10:54:35.887" v="1085"/>
          <ac:spMkLst>
            <pc:docMk/>
            <pc:sldMk cId="47211064" sldId="348"/>
            <ac:spMk id="7" creationId="{DA3E782B-68B9-4376-8093-DCF688EF79C5}"/>
          </ac:spMkLst>
        </pc:spChg>
        <pc:spChg chg="add mod">
          <ac:chgData name="joao Paulo Guerreiro Aredes Cesar" userId="25e5afdd-88d0-426c-b13c-35a62dafab6f" providerId="ADAL" clId="{F060260E-6F05-40D3-BCCB-D4BAE6A263D2}" dt="2021-04-19T10:54:56.586" v="1105" actId="1076"/>
          <ac:spMkLst>
            <pc:docMk/>
            <pc:sldMk cId="47211064" sldId="348"/>
            <ac:spMk id="8" creationId="{42CE9113-7086-4462-8D8E-63F563A5A08C}"/>
          </ac:spMkLst>
        </pc:spChg>
        <pc:picChg chg="add mod">
          <ac:chgData name="joao Paulo Guerreiro Aredes Cesar" userId="25e5afdd-88d0-426c-b13c-35a62dafab6f" providerId="ADAL" clId="{F060260E-6F05-40D3-BCCB-D4BAE6A263D2}" dt="2021-04-19T10:53:57.196" v="1053" actId="1076"/>
          <ac:picMkLst>
            <pc:docMk/>
            <pc:sldMk cId="47211064" sldId="348"/>
            <ac:picMk id="9" creationId="{4E3C6585-8DE4-4EB6-8D51-923ACE6F3169}"/>
          </ac:picMkLst>
        </pc:picChg>
        <pc:picChg chg="add mod">
          <ac:chgData name="joao Paulo Guerreiro Aredes Cesar" userId="25e5afdd-88d0-426c-b13c-35a62dafab6f" providerId="ADAL" clId="{F060260E-6F05-40D3-BCCB-D4BAE6A263D2}" dt="2021-04-19T10:53:55.132" v="1052" actId="1076"/>
          <ac:picMkLst>
            <pc:docMk/>
            <pc:sldMk cId="47211064" sldId="348"/>
            <ac:picMk id="10" creationId="{A12C7FD6-8D82-42F2-9075-CFF0D61201D9}"/>
          </ac:picMkLst>
        </pc:picChg>
        <pc:picChg chg="del">
          <ac:chgData name="joao Paulo Guerreiro Aredes Cesar" userId="25e5afdd-88d0-426c-b13c-35a62dafab6f" providerId="ADAL" clId="{F060260E-6F05-40D3-BCCB-D4BAE6A263D2}" dt="2021-04-19T10:53:23.017" v="1045" actId="478"/>
          <ac:picMkLst>
            <pc:docMk/>
            <pc:sldMk cId="47211064" sldId="348"/>
            <ac:picMk id="29" creationId="{6E9B7663-826E-4854-B2EE-710D2891C73C}"/>
          </ac:picMkLst>
        </pc:picChg>
      </pc:sldChg>
      <pc:sldChg chg="addSp delSp modSp add del mod modClrScheme chgLayout">
        <pc:chgData name="joao Paulo Guerreiro Aredes Cesar" userId="25e5afdd-88d0-426c-b13c-35a62dafab6f" providerId="ADAL" clId="{F060260E-6F05-40D3-BCCB-D4BAE6A263D2}" dt="2021-04-19T11:25:48.475" v="1375" actId="47"/>
        <pc:sldMkLst>
          <pc:docMk/>
          <pc:sldMk cId="3974090873" sldId="349"/>
        </pc:sldMkLst>
        <pc:spChg chg="mod ord">
          <ac:chgData name="joao Paulo Guerreiro Aredes Cesar" userId="25e5afdd-88d0-426c-b13c-35a62dafab6f" providerId="ADAL" clId="{F060260E-6F05-40D3-BCCB-D4BAE6A263D2}" dt="2021-04-19T10:55:53.766" v="1115" actId="1076"/>
          <ac:spMkLst>
            <pc:docMk/>
            <pc:sldMk cId="3974090873" sldId="349"/>
            <ac:spMk id="2" creationId="{B9A7BAC4-BCA8-46FD-8005-EFC222C3A9A7}"/>
          </ac:spMkLst>
        </pc:spChg>
        <pc:spChg chg="add del mod">
          <ac:chgData name="joao Paulo Guerreiro Aredes Cesar" userId="25e5afdd-88d0-426c-b13c-35a62dafab6f" providerId="ADAL" clId="{F060260E-6F05-40D3-BCCB-D4BAE6A263D2}" dt="2021-04-19T10:55:31.384" v="1108" actId="700"/>
          <ac:spMkLst>
            <pc:docMk/>
            <pc:sldMk cId="3974090873" sldId="349"/>
            <ac:spMk id="3" creationId="{DB3D0F34-48B2-4A04-8E73-13AE6915D867}"/>
          </ac:spMkLst>
        </pc:spChg>
        <pc:spChg chg="add del">
          <ac:chgData name="joao Paulo Guerreiro Aredes Cesar" userId="25e5afdd-88d0-426c-b13c-35a62dafab6f" providerId="ADAL" clId="{F060260E-6F05-40D3-BCCB-D4BAE6A263D2}" dt="2021-04-19T10:55:47.273" v="1114" actId="478"/>
          <ac:spMkLst>
            <pc:docMk/>
            <pc:sldMk cId="3974090873" sldId="349"/>
            <ac:spMk id="6" creationId="{1667E502-177B-4113-BD84-817C9BD062F9}"/>
          </ac:spMkLst>
        </pc:spChg>
        <pc:spChg chg="del mod">
          <ac:chgData name="joao Paulo Guerreiro Aredes Cesar" userId="25e5afdd-88d0-426c-b13c-35a62dafab6f" providerId="ADAL" clId="{F060260E-6F05-40D3-BCCB-D4BAE6A263D2}" dt="2021-04-19T10:55:37.019" v="1111" actId="478"/>
          <ac:spMkLst>
            <pc:docMk/>
            <pc:sldMk cId="3974090873" sldId="349"/>
            <ac:spMk id="8" creationId="{42CE9113-7086-4462-8D8E-63F563A5A08C}"/>
          </ac:spMkLst>
        </pc:spChg>
        <pc:picChg chg="del">
          <ac:chgData name="joao Paulo Guerreiro Aredes Cesar" userId="25e5afdd-88d0-426c-b13c-35a62dafab6f" providerId="ADAL" clId="{F060260E-6F05-40D3-BCCB-D4BAE6A263D2}" dt="2021-04-19T10:55:19.178" v="1107" actId="478"/>
          <ac:picMkLst>
            <pc:docMk/>
            <pc:sldMk cId="3974090873" sldId="349"/>
            <ac:picMk id="9" creationId="{4E3C6585-8DE4-4EB6-8D51-923ACE6F3169}"/>
          </ac:picMkLst>
        </pc:picChg>
        <pc:picChg chg="del">
          <ac:chgData name="joao Paulo Guerreiro Aredes Cesar" userId="25e5afdd-88d0-426c-b13c-35a62dafab6f" providerId="ADAL" clId="{F060260E-6F05-40D3-BCCB-D4BAE6A263D2}" dt="2021-04-19T10:55:33.206" v="1109" actId="478"/>
          <ac:picMkLst>
            <pc:docMk/>
            <pc:sldMk cId="3974090873" sldId="349"/>
            <ac:picMk id="10" creationId="{A12C7FD6-8D82-42F2-9075-CFF0D61201D9}"/>
          </ac:picMkLst>
        </pc:picChg>
        <pc:picChg chg="add mod">
          <ac:chgData name="joao Paulo Guerreiro Aredes Cesar" userId="25e5afdd-88d0-426c-b13c-35a62dafab6f" providerId="ADAL" clId="{F060260E-6F05-40D3-BCCB-D4BAE6A263D2}" dt="2021-04-19T10:56:08.899" v="1120" actId="1076"/>
          <ac:picMkLst>
            <pc:docMk/>
            <pc:sldMk cId="3974090873" sldId="349"/>
            <ac:picMk id="12" creationId="{877FE9EE-5D6B-4270-9521-1FB110D21E2B}"/>
          </ac:picMkLst>
        </pc:picChg>
      </pc:sldChg>
      <pc:sldChg chg="addSp delSp modSp add del">
        <pc:chgData name="joao Paulo Guerreiro Aredes Cesar" userId="25e5afdd-88d0-426c-b13c-35a62dafab6f" providerId="ADAL" clId="{F060260E-6F05-40D3-BCCB-D4BAE6A263D2}" dt="2021-04-19T10:57:20.328" v="1128" actId="47"/>
        <pc:sldMkLst>
          <pc:docMk/>
          <pc:sldMk cId="2953981261" sldId="350"/>
        </pc:sldMkLst>
        <pc:picChg chg="del">
          <ac:chgData name="joao Paulo Guerreiro Aredes Cesar" userId="25e5afdd-88d0-426c-b13c-35a62dafab6f" providerId="ADAL" clId="{F060260E-6F05-40D3-BCCB-D4BAE6A263D2}" dt="2021-04-19T10:56:41.696" v="1122" actId="478"/>
          <ac:picMkLst>
            <pc:docMk/>
            <pc:sldMk cId="2953981261" sldId="350"/>
            <ac:picMk id="12" creationId="{877FE9EE-5D6B-4270-9521-1FB110D21E2B}"/>
          </ac:picMkLst>
        </pc:picChg>
        <pc:picChg chg="add mod">
          <ac:chgData name="joao Paulo Guerreiro Aredes Cesar" userId="25e5afdd-88d0-426c-b13c-35a62dafab6f" providerId="ADAL" clId="{F060260E-6F05-40D3-BCCB-D4BAE6A263D2}" dt="2021-04-19T10:57:12.523" v="1124" actId="1076"/>
          <ac:picMkLst>
            <pc:docMk/>
            <pc:sldMk cId="2953981261" sldId="350"/>
            <ac:picMk id="1026" creationId="{AD108E8C-4367-4296-8432-89D426B72A2F}"/>
          </ac:picMkLst>
        </pc:picChg>
      </pc:sldChg>
      <pc:sldChg chg="addSp delSp modSp add mod ord">
        <pc:chgData name="joao Paulo Guerreiro Aredes Cesar" userId="25e5afdd-88d0-426c-b13c-35a62dafab6f" providerId="ADAL" clId="{F060260E-6F05-40D3-BCCB-D4BAE6A263D2}" dt="2021-04-19T11:24:54.106" v="1374"/>
        <pc:sldMkLst>
          <pc:docMk/>
          <pc:sldMk cId="4016445330" sldId="351"/>
        </pc:sldMkLst>
        <pc:spChg chg="mod">
          <ac:chgData name="joao Paulo Guerreiro Aredes Cesar" userId="25e5afdd-88d0-426c-b13c-35a62dafab6f" providerId="ADAL" clId="{F060260E-6F05-40D3-BCCB-D4BAE6A263D2}" dt="2021-04-19T11:00:58.988" v="1348" actId="1076"/>
          <ac:spMkLst>
            <pc:docMk/>
            <pc:sldMk cId="4016445330" sldId="351"/>
            <ac:spMk id="3" creationId="{D3553942-23C6-4847-9BAC-50D88812A529}"/>
          </ac:spMkLst>
        </pc:spChg>
        <pc:picChg chg="del">
          <ac:chgData name="joao Paulo Guerreiro Aredes Cesar" userId="25e5afdd-88d0-426c-b13c-35a62dafab6f" providerId="ADAL" clId="{F060260E-6F05-40D3-BCCB-D4BAE6A263D2}" dt="2021-04-19T10:57:36.367" v="1135" actId="478"/>
          <ac:picMkLst>
            <pc:docMk/>
            <pc:sldMk cId="4016445330" sldId="351"/>
            <ac:picMk id="29" creationId="{6E9B7663-826E-4854-B2EE-710D2891C73C}"/>
          </ac:picMkLst>
        </pc:picChg>
        <pc:picChg chg="add mod">
          <ac:chgData name="joao Paulo Guerreiro Aredes Cesar" userId="25e5afdd-88d0-426c-b13c-35a62dafab6f" providerId="ADAL" clId="{F060260E-6F05-40D3-BCCB-D4BAE6A263D2}" dt="2021-04-19T11:00:45.721" v="1345" actId="1076"/>
          <ac:picMkLst>
            <pc:docMk/>
            <pc:sldMk cId="4016445330" sldId="351"/>
            <ac:picMk id="2050" creationId="{CEBD3615-FA5A-4616-9CA8-863EF347D3CA}"/>
          </ac:picMkLst>
        </pc:picChg>
      </pc:sldChg>
      <pc:sldChg chg="addSp delSp modSp add mod">
        <pc:chgData name="joao Paulo Guerreiro Aredes Cesar" userId="25e5afdd-88d0-426c-b13c-35a62dafab6f" providerId="ADAL" clId="{F060260E-6F05-40D3-BCCB-D4BAE6A263D2}" dt="2021-04-19T11:02:51.906" v="1362" actId="14100"/>
        <pc:sldMkLst>
          <pc:docMk/>
          <pc:sldMk cId="148571721" sldId="352"/>
        </pc:sldMkLst>
        <pc:spChg chg="mod">
          <ac:chgData name="joao Paulo Guerreiro Aredes Cesar" userId="25e5afdd-88d0-426c-b13c-35a62dafab6f" providerId="ADAL" clId="{F060260E-6F05-40D3-BCCB-D4BAE6A263D2}" dt="2021-04-19T11:02:51.906" v="1362" actId="14100"/>
          <ac:spMkLst>
            <pc:docMk/>
            <pc:sldMk cId="148571721" sldId="352"/>
            <ac:spMk id="3" creationId="{D3553942-23C6-4847-9BAC-50D88812A529}"/>
          </ac:spMkLst>
        </pc:spChg>
        <pc:picChg chg="del mod">
          <ac:chgData name="joao Paulo Guerreiro Aredes Cesar" userId="25e5afdd-88d0-426c-b13c-35a62dafab6f" providerId="ADAL" clId="{F060260E-6F05-40D3-BCCB-D4BAE6A263D2}" dt="2021-04-19T11:01:27.172" v="1352" actId="478"/>
          <ac:picMkLst>
            <pc:docMk/>
            <pc:sldMk cId="148571721" sldId="352"/>
            <ac:picMk id="2050" creationId="{CEBD3615-FA5A-4616-9CA8-863EF347D3CA}"/>
          </ac:picMkLst>
        </pc:picChg>
        <pc:picChg chg="add del mod">
          <ac:chgData name="joao Paulo Guerreiro Aredes Cesar" userId="25e5afdd-88d0-426c-b13c-35a62dafab6f" providerId="ADAL" clId="{F060260E-6F05-40D3-BCCB-D4BAE6A263D2}" dt="2021-04-19T11:01:27.172" v="1352" actId="478"/>
          <ac:picMkLst>
            <pc:docMk/>
            <pc:sldMk cId="148571721" sldId="352"/>
            <ac:picMk id="3074" creationId="{D52F25BC-385F-4EA2-ABA5-FCB7A0E205A1}"/>
          </ac:picMkLst>
        </pc:picChg>
        <pc:picChg chg="add mod">
          <ac:chgData name="joao Paulo Guerreiro Aredes Cesar" userId="25e5afdd-88d0-426c-b13c-35a62dafab6f" providerId="ADAL" clId="{F060260E-6F05-40D3-BCCB-D4BAE6A263D2}" dt="2021-04-19T11:01:35.370" v="1356" actId="1076"/>
          <ac:picMkLst>
            <pc:docMk/>
            <pc:sldMk cId="148571721" sldId="352"/>
            <ac:picMk id="3076" creationId="{7772E032-D50A-4F37-AD1E-498EEDEB11B2}"/>
          </ac:picMkLst>
        </pc:picChg>
      </pc:sldChg>
    </pc:docChg>
  </pc:docChgLst>
  <pc:docChgLst>
    <pc:chgData name="Joao Figueiredo Alves Henriques" userId="S::m20200670@novaims.unl.pt::4c74de8e-b450-402b-ab52-977c19a3a618" providerId="AD" clId="Web-{2BC88C8C-7579-551A-E3E3-705640733EB6}"/>
    <pc:docChg chg="modSld">
      <pc:chgData name="Joao Figueiredo Alves Henriques" userId="S::m20200670@novaims.unl.pt::4c74de8e-b450-402b-ab52-977c19a3a618" providerId="AD" clId="Web-{2BC88C8C-7579-551A-E3E3-705640733EB6}" dt="2021-04-19T11:01:47.212" v="111" actId="1076"/>
      <pc:docMkLst>
        <pc:docMk/>
      </pc:docMkLst>
      <pc:sldChg chg="modSp">
        <pc:chgData name="Joao Figueiredo Alves Henriques" userId="S::m20200670@novaims.unl.pt::4c74de8e-b450-402b-ab52-977c19a3a618" providerId="AD" clId="Web-{2BC88C8C-7579-551A-E3E3-705640733EB6}" dt="2021-04-19T11:01:47.212" v="111" actId="1076"/>
        <pc:sldMkLst>
          <pc:docMk/>
          <pc:sldMk cId="1167641519" sldId="345"/>
        </pc:sldMkLst>
        <pc:spChg chg="mod">
          <ac:chgData name="Joao Figueiredo Alves Henriques" userId="S::m20200670@novaims.unl.pt::4c74de8e-b450-402b-ab52-977c19a3a618" providerId="AD" clId="Web-{2BC88C8C-7579-551A-E3E3-705640733EB6}" dt="2021-04-19T11:01:47.212" v="111" actId="1076"/>
          <ac:spMkLst>
            <pc:docMk/>
            <pc:sldMk cId="1167641519" sldId="345"/>
            <ac:spMk id="4" creationId="{DF340093-028A-4480-BC5D-087B0AE1DC6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51_436A0E60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fresh and frozen</c:v>
                </c:pt>
              </c:strCache>
            </c:strRef>
          </c:tx>
          <c:spPr>
            <a:solidFill>
              <a:srgbClr val="2875DD"/>
            </a:solidFill>
            <a:ln>
              <a:solidFill>
                <a:srgbClr val="2875DD"/>
              </a:solidFill>
            </a:ln>
          </c:spPr>
          <c:invertIfNegative val="0"/>
          <c:dLbls>
            <c:dLbl>
              <c:idx val="0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AC4-4E3C-9EF5-2E136123F4CC}"/>
                </c:ext>
              </c:extLst>
            </c:dLbl>
            <c:dLbl>
              <c:idx val="1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AC4-4E3C-9EF5-2E136123F4CC}"/>
                </c:ext>
              </c:extLst>
            </c:dLbl>
            <c:dLbl>
              <c:idx val="2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AC4-4E3C-9EF5-2E136123F4CC}"/>
                </c:ext>
              </c:extLst>
            </c:dLbl>
            <c:dLbl>
              <c:idx val="3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AC4-4E3C-9EF5-2E136123F4CC}"/>
                </c:ext>
              </c:extLst>
            </c:dLbl>
            <c:dLbl>
              <c:idx val="4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AC4-4E3C-9EF5-2E136123F4CC}"/>
                </c:ext>
              </c:extLst>
            </c:dLbl>
            <c:dLbl>
              <c:idx val="5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AC4-4E3C-9EF5-2E136123F4C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4 weeks ending 26-01-20</c:v>
                </c:pt>
                <c:pt idx="1">
                  <c:v>4 weeks ending 23-02-20</c:v>
                </c:pt>
                <c:pt idx="2">
                  <c:v>4 weeks ending 22-03-20</c:v>
                </c:pt>
                <c:pt idx="3">
                  <c:v>4 weeks ending 19-04-20</c:v>
                </c:pt>
                <c:pt idx="4">
                  <c:v>4 weeks ending 17-05-20</c:v>
                </c:pt>
                <c:pt idx="5">
                  <c:v>4 weeks ending 14-06-20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0.16900000000000001</c:v>
                </c:pt>
                <c:pt idx="1">
                  <c:v>0.17899999999999999</c:v>
                </c:pt>
                <c:pt idx="2">
                  <c:v>0.155</c:v>
                </c:pt>
                <c:pt idx="3">
                  <c:v>0.27500000000000002</c:v>
                </c:pt>
                <c:pt idx="4">
                  <c:v>0.32100000000000001</c:v>
                </c:pt>
                <c:pt idx="5">
                  <c:v>0.29899999999999999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AC4-4E3C-9EF5-2E136123F4C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 dry grocery</c:v>
                </c:pt>
              </c:strCache>
            </c:strRef>
          </c:tx>
          <c:spPr>
            <a:solidFill>
              <a:srgbClr val="0F283E"/>
            </a:solidFill>
            <a:ln>
              <a:solidFill>
                <a:srgbClr val="0F283E"/>
              </a:solidFill>
            </a:ln>
          </c:spPr>
          <c:invertIfNegative val="0"/>
          <c:dLbls>
            <c:dLbl>
              <c:idx val="0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AC4-4E3C-9EF5-2E136123F4CC}"/>
                </c:ext>
              </c:extLst>
            </c:dLbl>
            <c:dLbl>
              <c:idx val="1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AC4-4E3C-9EF5-2E136123F4CC}"/>
                </c:ext>
              </c:extLst>
            </c:dLbl>
            <c:dLbl>
              <c:idx val="2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AC4-4E3C-9EF5-2E136123F4CC}"/>
                </c:ext>
              </c:extLst>
            </c:dLbl>
            <c:dLbl>
              <c:idx val="3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AC4-4E3C-9EF5-2E136123F4CC}"/>
                </c:ext>
              </c:extLst>
            </c:dLbl>
            <c:dLbl>
              <c:idx val="4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AC4-4E3C-9EF5-2E136123F4CC}"/>
                </c:ext>
              </c:extLst>
            </c:dLbl>
            <c:dLbl>
              <c:idx val="5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2AC4-4E3C-9EF5-2E136123F4C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4 weeks ending 26-01-20</c:v>
                </c:pt>
                <c:pt idx="1">
                  <c:v>4 weeks ending 23-02-20</c:v>
                </c:pt>
                <c:pt idx="2">
                  <c:v>4 weeks ending 22-03-20</c:v>
                </c:pt>
                <c:pt idx="3">
                  <c:v>4 weeks ending 19-04-20</c:v>
                </c:pt>
                <c:pt idx="4">
                  <c:v>4 weeks ending 17-05-20</c:v>
                </c:pt>
                <c:pt idx="5">
                  <c:v>4 weeks ending 14-06-20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8.8999999999999996E-2</c:v>
                </c:pt>
                <c:pt idx="1">
                  <c:v>9.9000000000000005E-2</c:v>
                </c:pt>
                <c:pt idx="2">
                  <c:v>9.7000000000000003E-2</c:v>
                </c:pt>
                <c:pt idx="3">
                  <c:v>0.17899999999999999</c:v>
                </c:pt>
                <c:pt idx="4">
                  <c:v>0.193</c:v>
                </c:pt>
                <c:pt idx="5">
                  <c:v>0.17199999999999999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2AC4-4E3C-9EF5-2E136123F4C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Food + Consumables</c:v>
                </c:pt>
              </c:strCache>
            </c:strRef>
          </c:tx>
          <c:spPr>
            <a:solidFill>
              <a:srgbClr val="BABABA"/>
            </a:solidFill>
            <a:ln>
              <a:solidFill>
                <a:srgbClr val="BABABA"/>
              </a:solidFill>
            </a:ln>
          </c:spPr>
          <c:invertIfNegative val="0"/>
          <c:dLbls>
            <c:dLbl>
              <c:idx val="0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2AC4-4E3C-9EF5-2E136123F4CC}"/>
                </c:ext>
              </c:extLst>
            </c:dLbl>
            <c:dLbl>
              <c:idx val="1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2AC4-4E3C-9EF5-2E136123F4CC}"/>
                </c:ext>
              </c:extLst>
            </c:dLbl>
            <c:dLbl>
              <c:idx val="2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AC4-4E3C-9EF5-2E136123F4CC}"/>
                </c:ext>
              </c:extLst>
            </c:dLbl>
            <c:dLbl>
              <c:idx val="3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AC4-4E3C-9EF5-2E136123F4CC}"/>
                </c:ext>
              </c:extLst>
            </c:dLbl>
            <c:dLbl>
              <c:idx val="4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AC4-4E3C-9EF5-2E136123F4CC}"/>
                </c:ext>
              </c:extLst>
            </c:dLbl>
            <c:dLbl>
              <c:idx val="5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AC4-4E3C-9EF5-2E136123F4C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4 weeks ending 26-01-20</c:v>
                </c:pt>
                <c:pt idx="1">
                  <c:v>4 weeks ending 23-02-20</c:v>
                </c:pt>
                <c:pt idx="2">
                  <c:v>4 weeks ending 22-03-20</c:v>
                </c:pt>
                <c:pt idx="3">
                  <c:v>4 weeks ending 19-04-20</c:v>
                </c:pt>
                <c:pt idx="4">
                  <c:v>4 weeks ending 17-05-20</c:v>
                </c:pt>
                <c:pt idx="5">
                  <c:v>4 weeks ending 14-06-20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4.3999999999999997E-2</c:v>
                </c:pt>
                <c:pt idx="1">
                  <c:v>4.8000000000000001E-2</c:v>
                </c:pt>
                <c:pt idx="2">
                  <c:v>4.5999999999999999E-2</c:v>
                </c:pt>
                <c:pt idx="3">
                  <c:v>9.2999999999999999E-2</c:v>
                </c:pt>
                <c:pt idx="4">
                  <c:v>9.8000000000000004E-2</c:v>
                </c:pt>
                <c:pt idx="5">
                  <c:v>8.6999999999999994E-2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2AC4-4E3C-9EF5-2E136123F4C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Total consumables</c:v>
                </c:pt>
              </c:strCache>
            </c:strRef>
          </c:tx>
          <c:spPr>
            <a:solidFill>
              <a:srgbClr val="A60B0B"/>
            </a:solidFill>
            <a:ln>
              <a:solidFill>
                <a:srgbClr val="A60B0B"/>
              </a:solidFill>
            </a:ln>
          </c:spPr>
          <c:invertIfNegative val="0"/>
          <c:dLbls>
            <c:dLbl>
              <c:idx val="0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AC4-4E3C-9EF5-2E136123F4CC}"/>
                </c:ext>
              </c:extLst>
            </c:dLbl>
            <c:dLbl>
              <c:idx val="1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AC4-4E3C-9EF5-2E136123F4CC}"/>
                </c:ext>
              </c:extLst>
            </c:dLbl>
            <c:dLbl>
              <c:idx val="2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AC4-4E3C-9EF5-2E136123F4CC}"/>
                </c:ext>
              </c:extLst>
            </c:dLbl>
            <c:dLbl>
              <c:idx val="3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AC4-4E3C-9EF5-2E136123F4CC}"/>
                </c:ext>
              </c:extLst>
            </c:dLbl>
            <c:dLbl>
              <c:idx val="4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AC4-4E3C-9EF5-2E136123F4CC}"/>
                </c:ext>
              </c:extLst>
            </c:dLbl>
            <c:dLbl>
              <c:idx val="5"/>
              <c:numFmt formatCode="#,##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2AC4-4E3C-9EF5-2E136123F4C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a14="http://schemas.microsoft.com/office/drawing/2010/main" xmlns:wp="http://schemas.openxmlformats.org/drawingml/2006/wordprocessingDrawing" xmlns:xml="http://www.w3.org/XML/1998/namespace" xmlns:w="http://schemas.openxmlformats.org/wordprocessingml/2006/main" xmlns:m="http://schemas.openxmlformats.org/officeDocument/2006/math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4 weeks ending 26-01-20</c:v>
                </c:pt>
                <c:pt idx="1">
                  <c:v>4 weeks ending 23-02-20</c:v>
                </c:pt>
                <c:pt idx="2">
                  <c:v>4 weeks ending 22-03-20</c:v>
                </c:pt>
                <c:pt idx="3">
                  <c:v>4 weeks ending 19-04-20</c:v>
                </c:pt>
                <c:pt idx="4">
                  <c:v>4 weeks ending 17-05-20</c:v>
                </c:pt>
                <c:pt idx="5">
                  <c:v>4 weeks ending 14-06-20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1.0999999999999999E-2</c:v>
                </c:pt>
                <c:pt idx="1">
                  <c:v>1.0999999999999999E-2</c:v>
                </c:pt>
                <c:pt idx="2">
                  <c:v>1.4E-2</c:v>
                </c:pt>
                <c:pt idx="3">
                  <c:v>2.7E-2</c:v>
                </c:pt>
                <c:pt idx="4">
                  <c:v>2.5000000000000001E-2</c:v>
                </c:pt>
                <c:pt idx="5">
                  <c:v>2.1999999999999999E-2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2AC4-4E3C-9EF5-2E136123F4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30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25400">
            <a:solidFill>
              <a:srgbClr val="000000"/>
            </a:solidFill>
          </a:ln>
        </c:sp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0"/>
        <c:axPos val="l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InstaCart e-commerce market share</a:t>
                </a:r>
              </a:p>
            </c:rich>
          </c:tx>
          <c:overlay val="0"/>
        </c:title>
        <c:numFmt formatCode="#,##0%" sourceLinked="0"/>
        <c:majorTickMark val="none"/>
        <c:minorTickMark val="none"/>
        <c:tickLblPos val="low"/>
        <c:spPr>
          <a:ln>
            <a:noFill/>
          </a:ln>
        </c:spPr>
        <c:crossAx val="67451136"/>
        <c:crosses val="autoZero"/>
        <c:crossBetween val="between"/>
      </c:valAx>
    </c:plotArea>
    <c:legend>
      <c:legendPos val="t"/>
      <c:overlay val="0"/>
    </c:legend>
    <c:plotVisOnly val="1"/>
    <c:dispBlanksAs val="zero"/>
    <c:showDLblsOverMax val="1"/>
  </c:chart>
  <c:txPr>
    <a:bodyPr/>
    <a:lstStyle/>
    <a:p>
      <a:pPr>
        <a:defRPr sz="900" smtId="4294967295">
          <a:latin typeface="Gill Sans MT" panose="020B0502020104020203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18T14:39:11.983" idx="2">
    <p:pos x="10" y="10"/>
    <p:text>Talvez os dois gráficos, sem a tabela.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18T14:39:11.983" idx="2">
    <p:pos x="10" y="10"/>
    <p:text>Talvez os dois gráficos, sem a tabela.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C44E9-87A1-436B-80E3-D91D976FEF1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C773A-083E-4C2D-8D8A-633C7D015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13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773A-083E-4C2D-8D8A-633C7D0157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53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773A-083E-4C2D-8D8A-633C7D0157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99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773A-083E-4C2D-8D8A-633C7D0157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09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773A-083E-4C2D-8D8A-633C7D0157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02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773A-083E-4C2D-8D8A-633C7D0157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66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cs typeface="Calibri"/>
              </a:rPr>
              <a:t>	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773A-083E-4C2D-8D8A-633C7D0157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29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773A-083E-4C2D-8D8A-633C7D0157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7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773A-083E-4C2D-8D8A-633C7D0157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04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773A-083E-4C2D-8D8A-633C7D0157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6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773A-083E-4C2D-8D8A-633C7D0157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83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773A-083E-4C2D-8D8A-633C7D0157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44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(fresh vegetables) 145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(packaged vegetables fruits) 127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(fresh fruits) 74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(fresh fruits, fresh vegetables) 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(fresh fruits, packaged vegetables fruits) 21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(yogurt) 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(fresh vegetables, packaged vegetables fruits) 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(packaged cheese) 1</a:t>
            </a:r>
            <a:r>
              <a:rPr kumimoji="0" lang="pt-BR" altLang="pt-BR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773A-083E-4C2D-8D8A-633C7D0157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72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773A-083E-4C2D-8D8A-633C7D0157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43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773A-083E-4C2D-8D8A-633C7D0157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17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773A-083E-4C2D-8D8A-633C7D0157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72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EA20A-5F50-4C0B-A11A-8452D0420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23C569-4155-4570-A0A9-57F5E96E0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9791B-A79B-4B21-8F91-E85737F7E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E10-005D-4AC5-8BDC-257DDACFBFFA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1AC2A-1288-4AD7-B66C-74525C8EB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F8869-C94C-4A47-979F-5CC2D345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0DD8-1D0E-45AF-845B-9535CFCD4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684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2660-097C-439B-89A4-63CC85153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9A0D8-A07B-4EF6-9577-F88782E83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D06D3-D3FA-4648-B414-AC37AE53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E10-005D-4AC5-8BDC-257DDACFBFFA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9A6B9-CD5B-4E22-B0D8-3399116E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5B37B-DA57-490C-A206-454D6321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0DD8-1D0E-45AF-845B-9535CFCD4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854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9C91E2-7D62-4E71-80C8-5A4A63687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A3A8E6-A160-43CA-8FC4-90105212D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08E72-CC54-4DA1-97FF-339AB9547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E10-005D-4AC5-8BDC-257DDACFBFFA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D8494-46AE-4B77-AF77-37B105C9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06071-8DE3-4E07-8382-15F299DF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0DD8-1D0E-45AF-845B-9535CFCD4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579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01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>
              <a:buFont typeface="+mj-lt"/>
              <a:buAutoNum type="arabicPeriod"/>
              <a:defRPr/>
            </a:lvl1pPr>
            <a:lvl2pPr marL="228600" indent="-228600">
              <a:buFont typeface="+mj-lt"/>
              <a:buAutoNum type="arabicPeriod"/>
              <a:defRPr/>
            </a:lvl2pPr>
            <a:lvl3pPr marL="228600">
              <a:buFont typeface="+mj-lt"/>
              <a:buAutoNum type="arabicPeriod"/>
              <a:defRPr/>
            </a:lvl3pPr>
            <a:lvl4pPr marL="228600" indent="-228600">
              <a:buFont typeface="+mj-lt"/>
              <a:buAutoNum type="arabicPeriod"/>
              <a:defRPr/>
            </a:lvl4pPr>
            <a:lvl5pPr marL="228600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02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98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44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4/19/2021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21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69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8120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50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CDC83-73B4-48D7-A81E-7F739E12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6EC41-4766-4F52-ABC4-4AE5CB61A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49349-559A-4CD8-91A2-5E7AFEEA6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E10-005D-4AC5-8BDC-257DDACFBFFA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F222E-A4F7-4743-A47D-EA82EA0E9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220B1-7E25-4BE7-8E20-D54153DC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0DD8-1D0E-45AF-845B-9535CFCD4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2384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661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21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34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A771-2F2D-4C3E-8297-5C6D5346F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96721-184B-4B82-9C43-8C811574C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51BF8-565C-4397-8259-EB06A28E1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E10-005D-4AC5-8BDC-257DDACFBFFA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631AA-E99A-43EF-90C5-7FC5FA8C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3B57A-1932-4599-9DE6-B895FDD9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0DD8-1D0E-45AF-845B-9535CFCD4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57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6AEE-0CEB-4E1B-A2AC-EB8CCD9A1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F16CC-0284-49DB-87BB-E72F21350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D4530-0585-46D2-BECE-E214A2B5B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C60A4-8491-499F-8D9D-0A17C71DD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E10-005D-4AC5-8BDC-257DDACFBFFA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1963C-BDD2-476F-8032-FF663373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32920-B9B9-40EA-A801-9411A831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0DD8-1D0E-45AF-845B-9535CFCD4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590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42C5D-69BD-4A80-939A-9A665A32A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B02E9-3DA0-4B24-98B7-D1CD70578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11791-CB81-46D0-AF5A-81BAE6471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F2D578-FB79-4087-A719-4BB8AD6D1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01C8E-5EB8-4261-8A81-A7576B321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C7272A-E5A6-4E07-928E-DA628F9A9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E10-005D-4AC5-8BDC-257DDACFBFFA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199DF-2299-42AD-9F2C-851F651F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09774-F89F-4F59-A885-70A7E7CB9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0DD8-1D0E-45AF-845B-9535CFCD4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591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26AC-6E03-435C-ABB9-3DD3BE54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5F5BE-75DF-46CD-9CA2-248030B5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E10-005D-4AC5-8BDC-257DDACFBFFA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DD2B77-95A7-4FE3-B33E-3443A083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868EA-7CFD-4604-887A-D02C5473E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0DD8-1D0E-45AF-845B-9535CFCD4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708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50E5AF-52F9-4C09-BE68-361A43893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E10-005D-4AC5-8BDC-257DDACFBFFA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57C4D-2E06-4C5C-8389-798853152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8A118-1067-4E37-A97F-C582C9F98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0DD8-1D0E-45AF-845B-9535CFCD4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129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0E199-73C9-4076-A4EE-305AB282A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7FE14-9084-48EE-BB83-16102F056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F8281-2551-4B88-8362-95353D3B1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126D1-915F-4D36-97A5-D36BCA6A8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E10-005D-4AC5-8BDC-257DDACFBFFA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4E842-DF43-436F-8636-4AD74F8D7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6E693-8C49-4F01-A6F0-41F0E43BC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0DD8-1D0E-45AF-845B-9535CFCD4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209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CB37-E6E2-4888-97E5-83D1AC83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D20470-0597-48E2-9A17-F5461B5C3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FB6E8-B6AE-4682-9DC6-C8EFF6123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315E9-A2E9-44C1-AF3B-43CAF088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E10-005D-4AC5-8BDC-257DDACFBFFA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1C253-D47E-40DF-B95C-05513D1E6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9B527-1658-4635-B763-38D614C39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0DD8-1D0E-45AF-845B-9535CFCD4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35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FBCDE0-2048-44C2-82C4-244DEDC28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E1914-BB6E-4E07-9E43-9CD3E1ACF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DCA63-67CD-40D7-B0DD-79888BB0D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D8E10-005D-4AC5-8BDC-257DDACFBFFA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00120-5E8B-40AE-87AD-2EE204211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1541-2068-441D-9943-5CF797A47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60DD8-1D0E-45AF-845B-9535CFCD4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78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30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+mj-lt"/>
        <a:buAutoNum type="arabicPeriod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3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71" name="Group 3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4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4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4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4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4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0B4ACB0-2B52-48C2-9BC9-553BE735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1" name="Right Triangle 110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96085" y="156685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6CC714-1342-4425-BDF3-A4F2FA2E0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9992" y="2174795"/>
            <a:ext cx="4961587" cy="2281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Instacart:</a:t>
            </a:r>
            <a:br>
              <a:rPr lang="en-US" sz="440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</a:br>
            <a:r>
              <a:rPr lang="en-US" sz="320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Market Basket Analysis</a:t>
            </a:r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335EE-354F-4D8E-B0C6-874EC54E1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874" y="4951488"/>
            <a:ext cx="2539318" cy="153611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400" b="1">
                <a:solidFill>
                  <a:schemeClr val="tx2"/>
                </a:solidFill>
              </a:rPr>
              <a:t>Group Y: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US" sz="1400">
                <a:solidFill>
                  <a:schemeClr val="tx2"/>
                </a:solidFill>
              </a:rPr>
              <a:t>João Alves Henriques;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US" sz="1400">
                <a:solidFill>
                  <a:schemeClr val="tx2"/>
                </a:solidFill>
              </a:rPr>
              <a:t>João Paulo César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US" sz="1400">
                <a:solidFill>
                  <a:schemeClr val="tx2"/>
                </a:solidFill>
              </a:rPr>
              <a:t>Pedro Sancho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US" sz="1400">
                <a:solidFill>
                  <a:schemeClr val="tx2"/>
                </a:solidFill>
              </a:rPr>
              <a:t>Vilmar Adriano Bussolaro </a:t>
            </a:r>
            <a:endParaRPr lang="en-US" sz="1400" b="1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endParaRPr lang="en-US" sz="1400">
              <a:solidFill>
                <a:schemeClr val="tx2"/>
              </a:solidFill>
            </a:endParaRP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8D7E26A8-CD48-4A6D-9AED-26CC6A0AC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5" r="21365"/>
          <a:stretch/>
        </p:blipFill>
        <p:spPr>
          <a:xfrm>
            <a:off x="6297897" y="-423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  <p:pic>
        <p:nvPicPr>
          <p:cNvPr id="143" name="Picture 142" descr="Text&#10;&#10;Description automatically generated">
            <a:extLst>
              <a:ext uri="{FF2B5EF4-FFF2-40B4-BE49-F238E27FC236}">
                <a16:creationId xmlns:a16="http://schemas.microsoft.com/office/drawing/2014/main" id="{1E172B29-D8CE-4B19-B6EB-E24E026A2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8"/>
            <a:ext cx="1021896" cy="10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10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69522129-EFE5-4C9D-9522-7777FF0EA6E1}"/>
              </a:ext>
            </a:extLst>
          </p:cNvPr>
          <p:cNvSpPr/>
          <p:nvPr/>
        </p:nvSpPr>
        <p:spPr>
          <a:xfrm>
            <a:off x="0" y="0"/>
            <a:ext cx="12192000" cy="12585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Gill Sans MT" panose="020B05020201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7BAC4-BCA8-46FD-8005-EFC222C3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0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sz="4800" err="1">
                <a:latin typeface="Gill Sans MT"/>
                <a:cs typeface="Calibri Light" panose="020F0302020204030204"/>
              </a:rPr>
              <a:t>Our</a:t>
            </a:r>
            <a:r>
              <a:rPr lang="pt-PT" sz="4800">
                <a:latin typeface="Gill Sans MT"/>
                <a:cs typeface="Calibri Light" panose="020F0302020204030204"/>
              </a:rPr>
              <a:t> </a:t>
            </a:r>
            <a:r>
              <a:rPr lang="pt-PT" sz="4800" err="1">
                <a:latin typeface="Gill Sans MT"/>
                <a:cs typeface="Calibri Light" panose="020F0302020204030204"/>
              </a:rPr>
              <a:t>costumers</a:t>
            </a:r>
            <a:r>
              <a:rPr lang="pt-PT" sz="4800">
                <a:latin typeface="Gill Sans MT"/>
                <a:cs typeface="Calibri Light" panose="020F0302020204030204"/>
              </a:rPr>
              <a:t>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3553942-23C6-4847-9BAC-50D88812A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1102" y="3232534"/>
            <a:ext cx="3914454" cy="12585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GB" sz="1600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T</a:t>
            </a:r>
            <a:r>
              <a:rPr lang="en-GB" sz="1600">
                <a:solidFill>
                  <a:srgbClr val="000000"/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</a:rPr>
              <a:t>he majority of costumers are new, after the 4</a:t>
            </a:r>
            <a:r>
              <a:rPr lang="en-GB" sz="1600" baseline="30000">
                <a:solidFill>
                  <a:srgbClr val="000000"/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</a:rPr>
              <a:t>th</a:t>
            </a:r>
            <a:r>
              <a:rPr lang="en-GB" sz="1600">
                <a:solidFill>
                  <a:srgbClr val="000000"/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</a:rPr>
              <a:t> order frequency seems to fall. </a:t>
            </a:r>
            <a:r>
              <a:rPr lang="en-US" sz="1600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T</a:t>
            </a:r>
            <a:r>
              <a:rPr lang="en-US" sz="1600">
                <a:solidFill>
                  <a:srgbClr val="000000"/>
                </a:solidFill>
                <a:effectLst/>
                <a:latin typeface="Gill Sans MT" panose="020B0502020104020203" pitchFamily="34" charset="0"/>
                <a:ea typeface="Arial" panose="020B0604020202020204" pitchFamily="34" charset="0"/>
              </a:rPr>
              <a:t>his may be because some type of promotion in the app ends after the 4th order.  Although it is also noticeable that we have loyal costumer </a:t>
            </a:r>
            <a:endParaRPr lang="en-US" sz="1800">
              <a:latin typeface="Gill Sans MT" panose="020B0502020104020203" pitchFamily="34" charset="0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553E7AB-16A3-4CFB-B544-6920B92F6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8571" cy="1131167"/>
          </a:xfrm>
          <a:prstGeom prst="rect">
            <a:avLst/>
          </a:prstGeom>
        </p:spPr>
      </p:pic>
      <p:pic>
        <p:nvPicPr>
          <p:cNvPr id="29" name="Imagem 2">
            <a:extLst>
              <a:ext uri="{FF2B5EF4-FFF2-40B4-BE49-F238E27FC236}">
                <a16:creationId xmlns:a16="http://schemas.microsoft.com/office/drawing/2014/main" id="{6E9B7663-826E-4854-B2EE-710D2891C73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06" y="1325563"/>
            <a:ext cx="7036857" cy="527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49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69522129-EFE5-4C9D-9522-7777FF0EA6E1}"/>
              </a:ext>
            </a:extLst>
          </p:cNvPr>
          <p:cNvSpPr/>
          <p:nvPr/>
        </p:nvSpPr>
        <p:spPr>
          <a:xfrm>
            <a:off x="0" y="0"/>
            <a:ext cx="12192000" cy="12585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Gill Sans MT" panose="020B05020201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7BAC4-BCA8-46FD-8005-EFC222C3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0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sz="4800" err="1">
                <a:latin typeface="Gill Sans MT"/>
                <a:cs typeface="Calibri Light" panose="020F0302020204030204"/>
              </a:rPr>
              <a:t>Our</a:t>
            </a:r>
            <a:r>
              <a:rPr lang="pt-PT" sz="4800">
                <a:latin typeface="Gill Sans MT"/>
                <a:cs typeface="Calibri Light" panose="020F0302020204030204"/>
              </a:rPr>
              <a:t> </a:t>
            </a:r>
            <a:r>
              <a:rPr lang="pt-PT" sz="4800" err="1">
                <a:latin typeface="Gill Sans MT"/>
                <a:cs typeface="Calibri Light" panose="020F0302020204030204"/>
              </a:rPr>
              <a:t>costumers</a:t>
            </a:r>
            <a:r>
              <a:rPr lang="pt-PT" sz="4800">
                <a:latin typeface="Gill Sans MT"/>
                <a:cs typeface="Calibri Light" panose="020F0302020204030204"/>
              </a:rPr>
              <a:t> 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553E7AB-16A3-4CFB-B544-6920B92F6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8571" cy="113116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E3C6585-8DE4-4EB6-8D51-923ACE6F31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5" y="2765183"/>
            <a:ext cx="5106563" cy="315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12C7FD6-8D82-42F2-9075-CFF0D6120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65183"/>
            <a:ext cx="5106562" cy="315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667E502-177B-4113-BD84-817C9BD062F9}"/>
              </a:ext>
            </a:extLst>
          </p:cNvPr>
          <p:cNvSpPr txBox="1"/>
          <p:nvPr/>
        </p:nvSpPr>
        <p:spPr>
          <a:xfrm>
            <a:off x="1387011" y="2373330"/>
            <a:ext cx="408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Hours of the day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CE9113-7086-4462-8D8E-63F563A5A08C}"/>
              </a:ext>
            </a:extLst>
          </p:cNvPr>
          <p:cNvSpPr txBox="1"/>
          <p:nvPr/>
        </p:nvSpPr>
        <p:spPr>
          <a:xfrm>
            <a:off x="6822040" y="2395851"/>
            <a:ext cx="438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Days of the week</a:t>
            </a:r>
          </a:p>
        </p:txBody>
      </p:sp>
    </p:spTree>
    <p:extLst>
      <p:ext uri="{BB962C8B-B14F-4D97-AF65-F5344CB8AC3E}">
        <p14:creationId xmlns:p14="http://schemas.microsoft.com/office/powerpoint/2010/main" val="47211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69522129-EFE5-4C9D-9522-7777FF0EA6E1}"/>
              </a:ext>
            </a:extLst>
          </p:cNvPr>
          <p:cNvSpPr/>
          <p:nvPr/>
        </p:nvSpPr>
        <p:spPr>
          <a:xfrm>
            <a:off x="0" y="0"/>
            <a:ext cx="12192000" cy="12585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Gill Sans MT" panose="020B05020201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7BAC4-BCA8-46FD-8005-EFC222C3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0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sz="4800" err="1">
                <a:latin typeface="Gill Sans MT"/>
                <a:cs typeface="Calibri Light" panose="020F0302020204030204"/>
              </a:rPr>
              <a:t>Our</a:t>
            </a:r>
            <a:r>
              <a:rPr lang="pt-PT" sz="4800">
                <a:latin typeface="Gill Sans MT"/>
                <a:cs typeface="Calibri Light" panose="020F0302020204030204"/>
              </a:rPr>
              <a:t> </a:t>
            </a:r>
            <a:r>
              <a:rPr lang="pt-PT" sz="4800" err="1">
                <a:latin typeface="Gill Sans MT"/>
                <a:cs typeface="Calibri Light" panose="020F0302020204030204"/>
              </a:rPr>
              <a:t>costumers</a:t>
            </a:r>
            <a:r>
              <a:rPr lang="pt-PT" sz="4800">
                <a:latin typeface="Gill Sans MT"/>
                <a:cs typeface="Calibri Light" panose="020F0302020204030204"/>
              </a:rPr>
              <a:t>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3553942-23C6-4847-9BAC-50D88812A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2046" y="3436706"/>
            <a:ext cx="4058293" cy="12585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PT" sz="1800" err="1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Orders</a:t>
            </a:r>
            <a:r>
              <a:rPr lang="pt-PT" sz="1800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 </a:t>
            </a:r>
            <a:r>
              <a:rPr lang="pt-PT" sz="1800" err="1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tend</a:t>
            </a:r>
            <a:r>
              <a:rPr lang="pt-PT" sz="1800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 to </a:t>
            </a:r>
            <a:r>
              <a:rPr lang="pt-PT" sz="1800" err="1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not</a:t>
            </a:r>
            <a:r>
              <a:rPr lang="pt-PT" sz="1800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 </a:t>
            </a:r>
            <a:r>
              <a:rPr lang="pt-PT" sz="1800" err="1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be</a:t>
            </a:r>
            <a:r>
              <a:rPr lang="pt-PT" sz="1800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 </a:t>
            </a:r>
            <a:r>
              <a:rPr lang="pt-PT" sz="1800" err="1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that</a:t>
            </a:r>
            <a:r>
              <a:rPr lang="pt-PT" sz="1800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 </a:t>
            </a:r>
            <a:r>
              <a:rPr lang="pt-PT" sz="1800" err="1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big</a:t>
            </a:r>
            <a:r>
              <a:rPr lang="pt-PT" sz="1800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, </a:t>
            </a:r>
            <a:r>
              <a:rPr lang="pt-PT" sz="1800" err="1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averaging</a:t>
            </a:r>
            <a:r>
              <a:rPr lang="pt-PT" sz="1800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 </a:t>
            </a:r>
            <a:r>
              <a:rPr lang="pt-PT" sz="1800" err="1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around</a:t>
            </a:r>
            <a:r>
              <a:rPr lang="pt-PT" sz="1800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 8 </a:t>
            </a:r>
            <a:r>
              <a:rPr lang="pt-PT" sz="1800" err="1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products</a:t>
            </a:r>
            <a:r>
              <a:rPr lang="pt-PT" sz="1800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. </a:t>
            </a:r>
            <a:r>
              <a:rPr lang="pt-PT" sz="1800" err="1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Just</a:t>
            </a:r>
            <a:r>
              <a:rPr lang="pt-PT" sz="1800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 </a:t>
            </a:r>
            <a:r>
              <a:rPr lang="pt-PT" sz="1800" err="1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the</a:t>
            </a:r>
            <a:r>
              <a:rPr lang="pt-PT" sz="1800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 </a:t>
            </a:r>
            <a:r>
              <a:rPr lang="pt-PT" sz="1800" err="1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essencials</a:t>
            </a:r>
            <a:r>
              <a:rPr lang="pt-PT" sz="1800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 </a:t>
            </a:r>
            <a:r>
              <a:rPr lang="pt-PT" sz="1800" err="1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that</a:t>
            </a:r>
            <a:r>
              <a:rPr lang="pt-PT" sz="1800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 are </a:t>
            </a:r>
            <a:r>
              <a:rPr lang="pt-PT" sz="1800" err="1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missing</a:t>
            </a:r>
            <a:r>
              <a:rPr lang="pt-PT" sz="1800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 </a:t>
            </a:r>
            <a:r>
              <a:rPr lang="pt-PT" sz="1800" err="1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around</a:t>
            </a:r>
            <a:r>
              <a:rPr lang="pt-PT" sz="1800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 </a:t>
            </a:r>
            <a:r>
              <a:rPr lang="pt-PT" sz="1800" err="1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the</a:t>
            </a:r>
            <a:r>
              <a:rPr lang="pt-PT" sz="1800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 </a:t>
            </a:r>
            <a:r>
              <a:rPr lang="pt-PT" sz="1800" err="1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house</a:t>
            </a:r>
            <a:r>
              <a:rPr lang="pt-PT" sz="1800">
                <a:solidFill>
                  <a:srgbClr val="00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. </a:t>
            </a:r>
            <a:endParaRPr lang="en-US" sz="2000">
              <a:latin typeface="Gill Sans MT" panose="020B0502020104020203" pitchFamily="34" charset="0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553E7AB-16A3-4CFB-B544-6920B92F6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8571" cy="113116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EBD3615-FA5A-4616-9CA8-863EF347D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1" y="1445597"/>
            <a:ext cx="7182295" cy="522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445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69522129-EFE5-4C9D-9522-7777FF0EA6E1}"/>
              </a:ext>
            </a:extLst>
          </p:cNvPr>
          <p:cNvSpPr/>
          <p:nvPr/>
        </p:nvSpPr>
        <p:spPr>
          <a:xfrm>
            <a:off x="0" y="0"/>
            <a:ext cx="12192000" cy="12585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Gill Sans MT" panose="020B05020201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7BAC4-BCA8-46FD-8005-EFC222C3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0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sz="4800" err="1">
                <a:latin typeface="Gill Sans MT"/>
                <a:cs typeface="Calibri Light" panose="020F0302020204030204"/>
              </a:rPr>
              <a:t>Our</a:t>
            </a:r>
            <a:r>
              <a:rPr lang="pt-PT" sz="4800">
                <a:latin typeface="Gill Sans MT"/>
                <a:cs typeface="Calibri Light" panose="020F0302020204030204"/>
              </a:rPr>
              <a:t> </a:t>
            </a:r>
            <a:r>
              <a:rPr lang="pt-PT" sz="4800" err="1">
                <a:latin typeface="Gill Sans MT"/>
                <a:cs typeface="Calibri Light" panose="020F0302020204030204"/>
              </a:rPr>
              <a:t>costumers</a:t>
            </a:r>
            <a:r>
              <a:rPr lang="pt-PT" sz="4800">
                <a:latin typeface="Gill Sans MT"/>
                <a:cs typeface="Calibri Light" panose="020F0302020204030204"/>
              </a:rPr>
              <a:t>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3553942-23C6-4847-9BAC-50D88812A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6166" y="3436706"/>
            <a:ext cx="4204173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800"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trying the app for the 1</a:t>
            </a:r>
            <a:r>
              <a:rPr lang="en-US" sz="1800" baseline="30000"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1800"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time, when making his next orders is likely to find clients re-ordering</a:t>
            </a:r>
            <a:r>
              <a:rPr lang="en-US" sz="180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products. 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553E7AB-16A3-4CFB-B544-6920B92F6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8571" cy="113116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772E032-D50A-4F37-AD1E-498EEDEB1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1" y="1593566"/>
            <a:ext cx="7012442" cy="474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71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68B69EB-0578-4AA6-A7D9-83D0D0985E94}"/>
              </a:ext>
            </a:extLst>
          </p:cNvPr>
          <p:cNvSpPr/>
          <p:nvPr/>
        </p:nvSpPr>
        <p:spPr>
          <a:xfrm>
            <a:off x="0" y="0"/>
            <a:ext cx="12192000" cy="12585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7BAC4-BCA8-46FD-8005-EFC222C3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127270"/>
            <a:ext cx="10593220" cy="113130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sz="4800">
                <a:latin typeface="Gill Sans MT"/>
                <a:cs typeface="Calibri Light" panose="020F0302020204030204"/>
              </a:rPr>
              <a:t>How did we do it? 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553E7AB-16A3-4CFB-B544-6920B92F6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8571" cy="1131167"/>
          </a:xfrm>
          <a:prstGeom prst="rect">
            <a:avLst/>
          </a:prstGeom>
        </p:spPr>
      </p:pic>
      <p:sp>
        <p:nvSpPr>
          <p:cNvPr id="13" name="CaixaDeTexto 2">
            <a:extLst>
              <a:ext uri="{FF2B5EF4-FFF2-40B4-BE49-F238E27FC236}">
                <a16:creationId xmlns:a16="http://schemas.microsoft.com/office/drawing/2014/main" id="{065E8CB6-3E52-4A4F-BBB9-3552F20B6805}"/>
              </a:ext>
            </a:extLst>
          </p:cNvPr>
          <p:cNvSpPr txBox="1"/>
          <p:nvPr/>
        </p:nvSpPr>
        <p:spPr>
          <a:xfrm>
            <a:off x="490332" y="1536604"/>
            <a:ext cx="7348650" cy="2369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i="1">
                <a:latin typeface="Gill Sans MT" panose="020B0502020104020203" pitchFamily="34" charset="0"/>
              </a:rPr>
              <a:t>Preprocessing:</a:t>
            </a:r>
            <a:r>
              <a:rPr lang="en-US" sz="2000">
                <a:latin typeface="Gill Sans MT" panose="020B0502020104020203" pitchFamily="34" charset="0"/>
              </a:rPr>
              <a:t> </a:t>
            </a:r>
          </a:p>
          <a:p>
            <a:pPr marL="800100" lvl="1" indent="-342900">
              <a:buFontTx/>
              <a:buChar char="-"/>
            </a:pPr>
            <a:r>
              <a:rPr lang="en-US" sz="2000">
                <a:latin typeface="Gill Sans MT" panose="020B0502020104020203" pitchFamily="34" charset="0"/>
              </a:rPr>
              <a:t>Feature engineering to create better clusters.</a:t>
            </a:r>
          </a:p>
          <a:p>
            <a:endParaRPr lang="en-US" sz="1800" b="1" i="1">
              <a:latin typeface="Gill Sans MT" panose="020B0502020104020203" pitchFamily="34" charset="0"/>
            </a:endParaRPr>
          </a:p>
          <a:p>
            <a:r>
              <a:rPr lang="en-US" sz="1800" b="1" i="1">
                <a:latin typeface="Gill Sans MT" panose="020B0502020104020203" pitchFamily="34" charset="0"/>
              </a:rPr>
              <a:t>Data Mining:</a:t>
            </a:r>
            <a:r>
              <a:rPr lang="en-US" sz="1800">
                <a:latin typeface="Gill Sans MT" panose="020B0502020104020203" pitchFamily="34" charset="0"/>
              </a:rPr>
              <a:t> </a:t>
            </a:r>
          </a:p>
          <a:p>
            <a:r>
              <a:rPr lang="en-US" u="sng">
                <a:latin typeface="Gill Sans MT" panose="020B0502020104020203" pitchFamily="34" charset="0"/>
                <a:cs typeface="Calibri"/>
              </a:rPr>
              <a:t>K-means clustering:</a:t>
            </a:r>
            <a:r>
              <a:rPr lang="en-US">
                <a:latin typeface="Gill Sans MT" panose="020B0502020104020203" pitchFamily="34" charset="0"/>
                <a:cs typeface="Calibri"/>
              </a:rPr>
              <a:t>  partition </a:t>
            </a:r>
            <a:r>
              <a:rPr lang="en-US" i="1">
                <a:latin typeface="Gill Sans MT" panose="020B0502020104020203" pitchFamily="34" charset="0"/>
                <a:cs typeface="Calibri"/>
              </a:rPr>
              <a:t>n</a:t>
            </a:r>
            <a:r>
              <a:rPr lang="en-US">
                <a:latin typeface="Gill Sans MT" panose="020B0502020104020203" pitchFamily="34" charset="0"/>
                <a:cs typeface="Calibri"/>
              </a:rPr>
              <a:t> observations into </a:t>
            </a:r>
            <a:r>
              <a:rPr lang="en-US" i="1">
                <a:latin typeface="Gill Sans MT" panose="020B0502020104020203" pitchFamily="34" charset="0"/>
                <a:cs typeface="Calibri"/>
              </a:rPr>
              <a:t>k</a:t>
            </a:r>
            <a:r>
              <a:rPr lang="en-US">
                <a:latin typeface="Gill Sans MT" panose="020B0502020104020203" pitchFamily="34" charset="0"/>
                <a:cs typeface="Calibri"/>
              </a:rPr>
              <a:t> clusters in which each observation belongs to the cluster with the nearest mean (cluster centroid).</a:t>
            </a:r>
            <a:endParaRPr lang="en-US">
              <a:latin typeface="Avenir Next LT Pro" panose="020B0504020202020204" pitchFamily="34" charset="0"/>
              <a:cs typeface="Calibri"/>
            </a:endParaRPr>
          </a:p>
          <a:p>
            <a:endParaRPr lang="en-US">
              <a:latin typeface="Avenir Next LT Pro" panose="020B0504020202020204" pitchFamily="34" charset="0"/>
              <a:cs typeface="Calibri"/>
            </a:endParaRPr>
          </a:p>
          <a:p>
            <a:endParaRPr lang="en-US">
              <a:latin typeface="Avenir Next LT Pro" panose="020B0504020202020204" pitchFamily="34" charset="0"/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0C7B33-44B4-47DF-B3E1-7AF6D318D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5" y="3647841"/>
            <a:ext cx="6506713" cy="264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DA63AD-E14E-43B9-BBA8-32F9291E10C1}"/>
              </a:ext>
            </a:extLst>
          </p:cNvPr>
          <p:cNvSpPr txBox="1"/>
          <p:nvPr/>
        </p:nvSpPr>
        <p:spPr>
          <a:xfrm>
            <a:off x="8984202" y="1726681"/>
            <a:ext cx="27054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Abadi" panose="020B0604020104020204" pitchFamily="34" charset="0"/>
              </a:rPr>
              <a:t>Variables: </a:t>
            </a:r>
          </a:p>
          <a:p>
            <a:r>
              <a:rPr lang="pt-BR">
                <a:latin typeface="Abadi" panose="020B0604020104020204" pitchFamily="34" charset="0"/>
              </a:rPr>
              <a:t>['order_dow’,</a:t>
            </a:r>
          </a:p>
          <a:p>
            <a:r>
              <a:rPr lang="pt-BR">
                <a:latin typeface="Abadi" panose="020B0604020104020204" pitchFamily="34" charset="0"/>
              </a:rPr>
              <a:t> 'order_hour_of_day’, </a:t>
            </a:r>
          </a:p>
          <a:p>
            <a:r>
              <a:rPr lang="pt-BR">
                <a:latin typeface="Abadi" panose="020B0604020104020204" pitchFamily="34" charset="0"/>
              </a:rPr>
              <a:t> 'days_since_prior_order’,</a:t>
            </a:r>
          </a:p>
          <a:p>
            <a:r>
              <a:rPr lang="pt-BR" b="1" i="1">
                <a:latin typeface="Abadi" panose="020B0604020104020204" pitchFamily="34" charset="0"/>
              </a:rPr>
              <a:t> 'number_of_items’,</a:t>
            </a:r>
          </a:p>
          <a:p>
            <a:r>
              <a:rPr lang="pt-BR" b="1" i="1">
                <a:latin typeface="Abadi" panose="020B0604020104020204" pitchFamily="34" charset="0"/>
              </a:rPr>
              <a:t> '%_of_reordered'</a:t>
            </a:r>
            <a:r>
              <a:rPr lang="pt-BR">
                <a:latin typeface="Abadi" panose="020B0604020104020204" pitchFamily="34" charset="0"/>
              </a:rPr>
              <a:t>]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FB4516E-B60F-4734-A797-664DB8739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343" y="4569729"/>
            <a:ext cx="155961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'rsq is:'</a:t>
            </a:r>
            <a:endParaRPr kumimoji="0" lang="pt-BR" altLang="pt-B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0.53</a:t>
            </a:r>
            <a:endParaRPr kumimoji="0" lang="pt-BR" altLang="pt-BR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D89E1E9-24AB-408F-9024-55C983891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644" y="304612"/>
            <a:ext cx="1145959" cy="61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9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3F7D283-6020-47F4-85A0-B3AF8C4DBDDB}"/>
              </a:ext>
            </a:extLst>
          </p:cNvPr>
          <p:cNvSpPr/>
          <p:nvPr/>
        </p:nvSpPr>
        <p:spPr>
          <a:xfrm>
            <a:off x="0" y="0"/>
            <a:ext cx="12192000" cy="12585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7BAC4-BCA8-46FD-8005-EFC222C3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46" y="-3349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Consumer behavior </a:t>
            </a:r>
            <a:endParaRPr lang="en-US" sz="4800">
              <a:latin typeface="Gill Sans MT" panose="020B0502020104020203" pitchFamily="34" charset="0"/>
              <a:cs typeface="Calibri Light" panose="020F0302020204030204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553E7AB-16A3-4CFB-B544-6920B92F6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8571" cy="113116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F726488-9E58-4CFD-A728-0C50A0F0DA60}"/>
              </a:ext>
            </a:extLst>
          </p:cNvPr>
          <p:cNvSpPr txBox="1"/>
          <p:nvPr/>
        </p:nvSpPr>
        <p:spPr>
          <a:xfrm>
            <a:off x="6234774" y="1793372"/>
            <a:ext cx="548482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PT" sz="1600">
              <a:latin typeface="Avenir Next LT Pro" panose="020B0504020202020204" pitchFamily="34" charset="0"/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4205FA-0920-4395-82EB-5997CF8659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1" y="1747196"/>
            <a:ext cx="7390941" cy="443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F340093-028A-4480-BC5D-087B0AE1DC68}"/>
              </a:ext>
            </a:extLst>
          </p:cNvPr>
          <p:cNvSpPr txBox="1"/>
          <p:nvPr/>
        </p:nvSpPr>
        <p:spPr>
          <a:xfrm>
            <a:off x="7659461" y="1350583"/>
            <a:ext cx="4168240" cy="53553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>
                <a:latin typeface="Gill Sans MT" panose="020B0502020104020203" pitchFamily="34" charset="0"/>
              </a:rPr>
              <a:t>Cluster 0 “</a:t>
            </a:r>
            <a:r>
              <a:rPr lang="en-US" i="1">
                <a:latin typeface="Gill Sans MT" panose="020B0502020104020203" pitchFamily="34" charset="0"/>
              </a:rPr>
              <a:t>Weekend Usual Purchase”</a:t>
            </a:r>
            <a:r>
              <a:rPr lang="en-US">
                <a:latin typeface="Gill Sans MT" panose="020B0502020104020203" pitchFamily="34" charset="0"/>
              </a:rPr>
              <a:t>:</a:t>
            </a:r>
          </a:p>
          <a:p>
            <a:pPr algn="just"/>
            <a:r>
              <a:rPr lang="en-US">
                <a:latin typeface="Gill Sans MT"/>
              </a:rPr>
              <a:t>- Low to medium number of products </a:t>
            </a:r>
          </a:p>
          <a:p>
            <a:pPr algn="just"/>
            <a:r>
              <a:rPr lang="en-US">
                <a:latin typeface="Gill Sans MT"/>
              </a:rPr>
              <a:t>- End of the week purchases 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algn="just"/>
            <a:r>
              <a:rPr lang="en-US">
                <a:latin typeface="Gill Sans MT"/>
              </a:rPr>
              <a:t>- Buys mostly the same products</a:t>
            </a:r>
            <a:endParaRPr lang="en-US">
              <a:cs typeface="Calibri"/>
            </a:endParaRPr>
          </a:p>
          <a:p>
            <a:pPr algn="just"/>
            <a:endParaRPr lang="en-US">
              <a:latin typeface="Gill Sans MT" panose="020B0502020104020203" pitchFamily="34" charset="0"/>
            </a:endParaRPr>
          </a:p>
          <a:p>
            <a:pPr algn="just"/>
            <a:r>
              <a:rPr lang="en-US">
                <a:latin typeface="Gill Sans MT"/>
              </a:rPr>
              <a:t>Cluster 1 “</a:t>
            </a:r>
            <a:r>
              <a:rPr lang="en-US" i="1">
                <a:latin typeface="Gill Sans MT"/>
              </a:rPr>
              <a:t>First</a:t>
            </a:r>
            <a:r>
              <a:rPr lang="en-US">
                <a:latin typeface="Gill Sans MT"/>
              </a:rPr>
              <a:t> </a:t>
            </a:r>
            <a:r>
              <a:rPr lang="en-US" i="1">
                <a:latin typeface="Gill Sans MT"/>
              </a:rPr>
              <a:t>Try Purchase”</a:t>
            </a:r>
            <a:r>
              <a:rPr lang="en-US">
                <a:latin typeface="Gill Sans MT"/>
              </a:rPr>
              <a:t>:</a:t>
            </a:r>
          </a:p>
          <a:p>
            <a:pPr algn="just"/>
            <a:r>
              <a:rPr lang="en-US">
                <a:latin typeface="Gill Sans MT"/>
              </a:rPr>
              <a:t>- New costumers 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algn="just"/>
            <a:r>
              <a:rPr lang="en-US">
                <a:latin typeface="Gill Sans MT"/>
              </a:rPr>
              <a:t>- Middle of the week purchases 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algn="just"/>
            <a:r>
              <a:rPr lang="en-US">
                <a:latin typeface="Gill Sans MT"/>
              </a:rPr>
              <a:t>- Lowest number of items purchased.</a:t>
            </a:r>
            <a:endParaRPr lang="en-US">
              <a:cs typeface="Calibri" panose="020F050202020403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latin typeface="Gill Sans MT" panose="020B0502020104020203" pitchFamily="34" charset="0"/>
            </a:endParaRPr>
          </a:p>
          <a:p>
            <a:pPr algn="just"/>
            <a:r>
              <a:rPr lang="en-US">
                <a:latin typeface="Gill Sans MT" panose="020B0502020104020203" pitchFamily="34" charset="0"/>
              </a:rPr>
              <a:t>Cluster 2 “</a:t>
            </a:r>
            <a:r>
              <a:rPr lang="en-US" i="1">
                <a:latin typeface="Gill Sans MT" panose="020B0502020104020203" pitchFamily="34" charset="0"/>
              </a:rPr>
              <a:t>Last Purchase”</a:t>
            </a:r>
            <a:r>
              <a:rPr lang="en-US">
                <a:latin typeface="Gill Sans MT" panose="020B0502020104020203" pitchFamily="34" charset="0"/>
              </a:rPr>
              <a:t>:</a:t>
            </a:r>
          </a:p>
          <a:p>
            <a:pPr algn="just"/>
            <a:r>
              <a:rPr lang="en-US">
                <a:latin typeface="Gill Sans MT"/>
              </a:rPr>
              <a:t>- Churned costumers</a:t>
            </a:r>
          </a:p>
          <a:p>
            <a:pPr algn="just"/>
            <a:r>
              <a:rPr lang="en-US">
                <a:latin typeface="Gill Sans MT"/>
              </a:rPr>
              <a:t>- Middle of the week purchases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algn="just"/>
            <a:r>
              <a:rPr lang="en-US">
                <a:latin typeface="Gill Sans MT"/>
              </a:rPr>
              <a:t>- low to medium number of products</a:t>
            </a:r>
            <a:endParaRPr lang="en-US">
              <a:latin typeface="Gill Sans MT"/>
              <a:cs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latin typeface="Gill Sans MT" panose="020B0502020104020203" pitchFamily="34" charset="0"/>
            </a:endParaRPr>
          </a:p>
          <a:p>
            <a:pPr algn="just"/>
            <a:r>
              <a:rPr lang="en-US">
                <a:latin typeface="Gill Sans MT" panose="020B0502020104020203" pitchFamily="34" charset="0"/>
              </a:rPr>
              <a:t>Cluster 3 “</a:t>
            </a:r>
            <a:r>
              <a:rPr lang="en-US" i="1">
                <a:latin typeface="Gill Sans MT" panose="020B0502020104020203" pitchFamily="34" charset="0"/>
              </a:rPr>
              <a:t>Monday Usual Purchase”</a:t>
            </a:r>
            <a:r>
              <a:rPr lang="en-US">
                <a:latin typeface="Gill Sans MT" panose="020B0502020104020203" pitchFamily="34" charset="0"/>
              </a:rPr>
              <a:t>: </a:t>
            </a:r>
          </a:p>
          <a:p>
            <a:pPr algn="just"/>
            <a:r>
              <a:rPr lang="en-US">
                <a:latin typeface="Gill Sans MT"/>
              </a:rPr>
              <a:t>- Low to medium number of products</a:t>
            </a:r>
          </a:p>
          <a:p>
            <a:pPr algn="just"/>
            <a:r>
              <a:rPr lang="en-US">
                <a:latin typeface="Gill Sans MT"/>
              </a:rPr>
              <a:t>- beginning of the week purchases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algn="just"/>
            <a:r>
              <a:rPr lang="en-US">
                <a:latin typeface="Gill Sans MT"/>
              </a:rPr>
              <a:t>- buys mostly the same items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641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28">
            <a:extLst>
              <a:ext uri="{FF2B5EF4-FFF2-40B4-BE49-F238E27FC236}">
                <a16:creationId xmlns:a16="http://schemas.microsoft.com/office/drawing/2014/main" id="{E4D63AEB-01ED-4B67-A163-4F509656D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1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outdoor, green&#10;&#10;Description automatically generated">
            <a:extLst>
              <a:ext uri="{FF2B5EF4-FFF2-40B4-BE49-F238E27FC236}">
                <a16:creationId xmlns:a16="http://schemas.microsoft.com/office/drawing/2014/main" id="{A6E2FE6A-FB3B-41D2-BD28-D69AD876BA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" r="36256"/>
          <a:stretch/>
        </p:blipFill>
        <p:spPr>
          <a:xfrm>
            <a:off x="1702215" y="1625766"/>
            <a:ext cx="4217376" cy="373000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BFBBC-199E-402C-9816-F5F0344F2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4139" y="2994055"/>
            <a:ext cx="4090778" cy="3546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>
                <a:latin typeface="Gill Sans MT" panose="020B0502020104020203" pitchFamily="34" charset="0"/>
              </a:rPr>
              <a:t>Thank you!</a:t>
            </a:r>
            <a:endParaRPr lang="pt-BR" sz="480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578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69522129-EFE5-4C9D-9522-7777FF0EA6E1}"/>
              </a:ext>
            </a:extLst>
          </p:cNvPr>
          <p:cNvSpPr/>
          <p:nvPr/>
        </p:nvSpPr>
        <p:spPr>
          <a:xfrm>
            <a:off x="0" y="0"/>
            <a:ext cx="12192000" cy="12585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Gill Sans MT" panose="020B05020201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7BAC4-BCA8-46FD-8005-EFC222C3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26" y="127270"/>
            <a:ext cx="10593220" cy="1131305"/>
          </a:xfrm>
        </p:spPr>
        <p:txBody>
          <a:bodyPr>
            <a:noAutofit/>
          </a:bodyPr>
          <a:lstStyle/>
          <a:p>
            <a:r>
              <a:rPr lang="pt-PT" sz="4800">
                <a:latin typeface="Gill Sans MT"/>
                <a:cs typeface="Calibri Light" panose="020F0302020204030204"/>
              </a:rPr>
              <a:t>Context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  <a:latin typeface="Gill Sans MT"/>
                <a:cs typeface="Calibri Light" panose="020F0302020204030204"/>
              </a:rPr>
              <a:t> 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553E7AB-16A3-4CFB-B544-6920B92F6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8571" cy="11311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26753F2-9A36-448F-AC4E-5881C6F5F605}"/>
              </a:ext>
            </a:extLst>
          </p:cNvPr>
          <p:cNvSpPr txBox="1"/>
          <p:nvPr/>
        </p:nvSpPr>
        <p:spPr>
          <a:xfrm>
            <a:off x="685641" y="1483337"/>
            <a:ext cx="113169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>
                <a:latin typeface="Avenir Next LT Pro" panose="020B0504020202020204" pitchFamily="34" charset="0"/>
                <a:cs typeface="Calibri"/>
              </a:rPr>
              <a:t>COVID-19 has accelerated the trend on e-grocery</a:t>
            </a:r>
          </a:p>
          <a:p>
            <a:pPr marL="342900" indent="-342900">
              <a:buFontTx/>
              <a:buChar char="-"/>
            </a:pPr>
            <a:endParaRPr lang="en-US">
              <a:latin typeface="Avenir Next LT Pro" panose="020B0504020202020204" pitchFamily="34" charset="0"/>
              <a:cs typeface="Calibri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9CD4288-FEC8-4251-98D6-0961D32AC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72" y="2241770"/>
            <a:ext cx="4399481" cy="39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87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69522129-EFE5-4C9D-9522-7777FF0EA6E1}"/>
              </a:ext>
            </a:extLst>
          </p:cNvPr>
          <p:cNvSpPr/>
          <p:nvPr/>
        </p:nvSpPr>
        <p:spPr>
          <a:xfrm>
            <a:off x="0" y="0"/>
            <a:ext cx="12192000" cy="12585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Gill Sans MT" panose="020B05020201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7BAC4-BCA8-46FD-8005-EFC222C3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26" y="127270"/>
            <a:ext cx="10593220" cy="1131305"/>
          </a:xfrm>
        </p:spPr>
        <p:txBody>
          <a:bodyPr>
            <a:noAutofit/>
          </a:bodyPr>
          <a:lstStyle/>
          <a:p>
            <a:r>
              <a:rPr lang="pt-PT" sz="4800">
                <a:latin typeface="Gill Sans MT"/>
                <a:cs typeface="Calibri Light" panose="020F0302020204030204"/>
              </a:rPr>
              <a:t>Context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  <a:latin typeface="Gill Sans MT"/>
                <a:cs typeface="Calibri Light" panose="020F0302020204030204"/>
              </a:rPr>
              <a:t> 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553E7AB-16A3-4CFB-B544-6920B92F6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8571" cy="11311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26753F2-9A36-448F-AC4E-5881C6F5F605}"/>
              </a:ext>
            </a:extLst>
          </p:cNvPr>
          <p:cNvSpPr txBox="1"/>
          <p:nvPr/>
        </p:nvSpPr>
        <p:spPr>
          <a:xfrm>
            <a:off x="685641" y="1483337"/>
            <a:ext cx="6299575" cy="8765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>
                <a:latin typeface="Avenir Next LT Pro" panose="020B0504020202020204" pitchFamily="34" charset="0"/>
                <a:cs typeface="Calibri"/>
              </a:rPr>
              <a:t>COVID-19 has accelerated the trend on e-grocery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>
                <a:latin typeface="Avenir Next LT Pro" panose="020B0504020202020204" pitchFamily="34" charset="0"/>
                <a:cs typeface="Calibri"/>
              </a:rPr>
              <a:t>Instacart is a major player in the industry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74BEC1-61E4-4FBC-A33E-3C841C562DDC}"/>
              </a:ext>
            </a:extLst>
          </p:cNvPr>
          <p:cNvSpPr txBox="1"/>
          <p:nvPr/>
        </p:nvSpPr>
        <p:spPr>
          <a:xfrm>
            <a:off x="774575" y="6179727"/>
            <a:ext cx="9905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>
                <a:solidFill>
                  <a:srgbClr val="000000"/>
                </a:solidFill>
                <a:effectLst/>
                <a:latin typeface="Gill Sans MT" panose="020B05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Instacart e-commerce market share during the coronavirus pandemic in the US from January to April 2020</a:t>
            </a:r>
            <a:endParaRPr lang="pt-BR" sz="1400">
              <a:solidFill>
                <a:srgbClr val="000000"/>
              </a:solidFill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picture containing text, sign, tableware, dishware&#10;&#10;Description automatically generated">
            <a:extLst>
              <a:ext uri="{FF2B5EF4-FFF2-40B4-BE49-F238E27FC236}">
                <a16:creationId xmlns:a16="http://schemas.microsoft.com/office/drawing/2014/main" id="{86B3E167-593A-4580-BFA4-B0D863F7B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701" y="2146420"/>
            <a:ext cx="1308763" cy="317827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26B1160-9A96-4876-BFCC-7A1B2A127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9340856"/>
              </p:ext>
            </p:extLst>
          </p:nvPr>
        </p:nvGraphicFramePr>
        <p:xfrm>
          <a:off x="2051565" y="2707689"/>
          <a:ext cx="7376520" cy="3382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31023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69522129-EFE5-4C9D-9522-7777FF0EA6E1}"/>
              </a:ext>
            </a:extLst>
          </p:cNvPr>
          <p:cNvSpPr/>
          <p:nvPr/>
        </p:nvSpPr>
        <p:spPr>
          <a:xfrm>
            <a:off x="0" y="0"/>
            <a:ext cx="12192000" cy="12585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Gill Sans MT" panose="020B05020201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7BAC4-BCA8-46FD-8005-EFC222C3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26" y="127270"/>
            <a:ext cx="10593220" cy="1131305"/>
          </a:xfrm>
        </p:spPr>
        <p:txBody>
          <a:bodyPr>
            <a:noAutofit/>
          </a:bodyPr>
          <a:lstStyle/>
          <a:p>
            <a:r>
              <a:rPr lang="pt-PT" sz="4800">
                <a:latin typeface="Gill Sans MT"/>
                <a:cs typeface="Calibri Light" panose="020F0302020204030204"/>
              </a:rPr>
              <a:t>Context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  <a:latin typeface="Gill Sans MT"/>
                <a:cs typeface="Calibri Light" panose="020F0302020204030204"/>
              </a:rPr>
              <a:t> 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553E7AB-16A3-4CFB-B544-6920B92F6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8571" cy="11311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26753F2-9A36-448F-AC4E-5881C6F5F605}"/>
              </a:ext>
            </a:extLst>
          </p:cNvPr>
          <p:cNvSpPr txBox="1"/>
          <p:nvPr/>
        </p:nvSpPr>
        <p:spPr>
          <a:xfrm>
            <a:off x="552476" y="1660891"/>
            <a:ext cx="6299575" cy="42857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b="1" i="1">
                <a:latin typeface="Gill Sans MT" panose="020B0502020104020203" pitchFamily="34" charset="0"/>
              </a:rPr>
              <a:t>Situation:</a:t>
            </a:r>
            <a:r>
              <a:rPr lang="en-US" sz="2000">
                <a:latin typeface="Gill Sans MT" panose="020B0502020104020203" pitchFamily="34" charset="0"/>
              </a:rPr>
              <a:t> </a:t>
            </a:r>
          </a:p>
          <a:p>
            <a:pPr marL="342900" indent="-342900">
              <a:buFontTx/>
              <a:buChar char="-"/>
            </a:pPr>
            <a:endParaRPr lang="en-US" sz="2000">
              <a:latin typeface="Gill Sans MT" panose="020B0502020104020203" pitchFamily="34" charset="0"/>
            </a:endParaRPr>
          </a:p>
          <a:p>
            <a:r>
              <a:rPr lang="en-US">
                <a:latin typeface="Gill Sans MT" panose="020B0502020104020203" pitchFamily="34" charset="0"/>
              </a:rPr>
              <a:t>Instacart wants to better understand consumer buying behavior:</a:t>
            </a:r>
          </a:p>
          <a:p>
            <a:endParaRPr lang="en-US">
              <a:latin typeface="Gill Sans MT" panose="020B0502020104020203" pitchFamily="34" charset="0"/>
            </a:endParaRPr>
          </a:p>
          <a:p>
            <a:r>
              <a:rPr lang="en-US" i="1">
                <a:latin typeface="Gill Sans MT" panose="020B0502020104020203" pitchFamily="34" charset="0"/>
              </a:rPr>
              <a:t>       </a:t>
            </a:r>
            <a:r>
              <a:rPr lang="en-US" sz="1800" i="1" u="sng">
                <a:latin typeface="Gill Sans MT" panose="020B0502020104020203" pitchFamily="34" charset="0"/>
              </a:rPr>
              <a:t>Market Basket Analysis with </a:t>
            </a:r>
            <a:r>
              <a:rPr lang="en-US" sz="1800" i="1" u="sng" err="1">
                <a:latin typeface="Gill Sans MT" panose="020B0502020104020203" pitchFamily="34" charset="0"/>
              </a:rPr>
              <a:t>apriori</a:t>
            </a:r>
            <a:r>
              <a:rPr lang="en-US" sz="1800" i="1" u="sng">
                <a:latin typeface="Gill Sans MT" panose="020B0502020104020203" pitchFamily="34" charset="0"/>
              </a:rPr>
              <a:t> algorithm</a:t>
            </a:r>
          </a:p>
          <a:p>
            <a:endParaRPr lang="pt-BR" sz="1400"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types of products should have an extended amount of product offerings?</a:t>
            </a:r>
            <a:endParaRPr lang="pt-BR" sz="1400"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400"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types of products can be seen as substitutes?</a:t>
            </a:r>
            <a:endParaRPr lang="pt-BR" sz="140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pt-BR" sz="1400"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items are complementary?</a:t>
            </a:r>
            <a:endParaRPr lang="pt-BR" sz="1400"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>
              <a:latin typeface="Avenir Next LT Pro" panose="020B0504020202020204" pitchFamily="34" charset="0"/>
              <a:cs typeface="Calibri"/>
            </a:endParaRPr>
          </a:p>
          <a:p>
            <a:pPr lvl="1"/>
            <a:r>
              <a:rPr lang="en-US" i="1" u="sng">
                <a:latin typeface="Gill Sans MT" panose="020B0502020104020203" pitchFamily="34" charset="0"/>
              </a:rPr>
              <a:t>Clustering with k-means</a:t>
            </a:r>
          </a:p>
          <a:p>
            <a:endParaRPr lang="en-US">
              <a:latin typeface="Gill Sans MT" panose="020B0502020104020203" pitchFamily="34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are the main types of consumer behavior in the business?</a:t>
            </a:r>
          </a:p>
          <a:p>
            <a:endParaRPr lang="en-US">
              <a:latin typeface="Avenir Next LT Pro" panose="020B0504020202020204" pitchFamily="34" charset="0"/>
              <a:cs typeface="Calibri"/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0477E28-F78D-42CC-AF39-C94DB4A45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510" y="2379215"/>
            <a:ext cx="4445491" cy="296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16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69522129-EFE5-4C9D-9522-7777FF0EA6E1}"/>
              </a:ext>
            </a:extLst>
          </p:cNvPr>
          <p:cNvSpPr/>
          <p:nvPr/>
        </p:nvSpPr>
        <p:spPr>
          <a:xfrm>
            <a:off x="0" y="0"/>
            <a:ext cx="12192000" cy="12585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Gill Sans MT" panose="020B05020201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7BAC4-BCA8-46FD-8005-EFC222C3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0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>
                <a:latin typeface="Gill Sans MT"/>
                <a:cs typeface="Calibri Light" panose="020F0302020204030204"/>
              </a:rPr>
              <a:t>Data Mining</a:t>
            </a:r>
            <a:endParaRPr lang="pt-PT" sz="4800">
              <a:latin typeface="Gill Sans MT"/>
              <a:cs typeface="Calibri Light" panose="020F0302020204030204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553E7AB-16A3-4CFB-B544-6920B92F6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8571" cy="1131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81F727-6A7D-44D9-9A3C-1301EEC91D0B}"/>
              </a:ext>
            </a:extLst>
          </p:cNvPr>
          <p:cNvSpPr txBox="1"/>
          <p:nvPr/>
        </p:nvSpPr>
        <p:spPr>
          <a:xfrm>
            <a:off x="321814" y="1542040"/>
            <a:ext cx="65086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>
                <a:latin typeface="Gill Sans MT" panose="020B0502020104020203" pitchFamily="34" charset="0"/>
                <a:cs typeface="Calibri"/>
              </a:rPr>
              <a:t>SUBSTITUTE PRODUCTS </a:t>
            </a:r>
            <a:r>
              <a:rPr lang="en-US">
                <a:latin typeface="Gill Sans MT" panose="020B0502020104020203" pitchFamily="34" charset="0"/>
                <a:cs typeface="Calibri"/>
              </a:rPr>
              <a:t>– Rules for fine-tuning the algorithm</a:t>
            </a:r>
          </a:p>
          <a:p>
            <a:endParaRPr lang="en-US">
              <a:latin typeface="Gill Sans MT" panose="020B0502020104020203" pitchFamily="34" charset="0"/>
              <a:cs typeface="Calibri"/>
            </a:endParaRPr>
          </a:p>
          <a:p>
            <a:r>
              <a:rPr lang="en-US" u="sng">
                <a:latin typeface="Gill Sans MT" panose="020B0502020104020203" pitchFamily="34" charset="0"/>
                <a:cs typeface="Calibri"/>
              </a:rPr>
              <a:t>Lift &lt; 1.0</a:t>
            </a:r>
          </a:p>
          <a:p>
            <a:r>
              <a:rPr lang="en-US" u="sng">
                <a:latin typeface="Gill Sans MT" panose="020B0502020104020203" pitchFamily="34" charset="0"/>
                <a:cs typeface="Calibri"/>
              </a:rPr>
              <a:t>Conviction &lt; 0.95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74620-48BA-4F55-8F5B-AB79A7493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416" y="1991881"/>
            <a:ext cx="6593334" cy="144954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B691C2D4-E9B6-4C3A-97F8-82A819C856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741" y="203137"/>
            <a:ext cx="1967736" cy="9275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8325C3-4D24-442E-82A2-63A500744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8486" y="3723548"/>
            <a:ext cx="3746911" cy="270408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D9CFA52-EF10-44A1-B0FA-9E754D459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444" y="3723548"/>
            <a:ext cx="3936972" cy="284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74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69522129-EFE5-4C9D-9522-7777FF0EA6E1}"/>
              </a:ext>
            </a:extLst>
          </p:cNvPr>
          <p:cNvSpPr/>
          <p:nvPr/>
        </p:nvSpPr>
        <p:spPr>
          <a:xfrm>
            <a:off x="0" y="0"/>
            <a:ext cx="12192000" cy="12585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Gill Sans MT" panose="020B05020201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7BAC4-BCA8-46FD-8005-EFC222C3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0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>
                <a:latin typeface="Gill Sans MT"/>
                <a:cs typeface="Calibri Light" panose="020F0302020204030204"/>
              </a:rPr>
              <a:t>Data Mining</a:t>
            </a:r>
            <a:endParaRPr lang="pt-PT" sz="4800">
              <a:latin typeface="Gill Sans MT"/>
              <a:cs typeface="Calibri Light" panose="020F0302020204030204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553E7AB-16A3-4CFB-B544-6920B92F6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8571" cy="113116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17C2D96-714E-462E-929E-94E2F40B8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435" y="230032"/>
            <a:ext cx="1967736" cy="927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81F727-6A7D-44D9-9A3C-1301EEC91D0B}"/>
              </a:ext>
            </a:extLst>
          </p:cNvPr>
          <p:cNvSpPr txBox="1"/>
          <p:nvPr/>
        </p:nvSpPr>
        <p:spPr>
          <a:xfrm>
            <a:off x="321815" y="1542040"/>
            <a:ext cx="74671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>
                <a:latin typeface="Gill Sans MT" panose="020B0502020104020203" pitchFamily="34" charset="0"/>
                <a:cs typeface="Calibri"/>
              </a:rPr>
              <a:t>COMPLEMENTARY PRODUCTS </a:t>
            </a:r>
            <a:r>
              <a:rPr lang="en-US">
                <a:latin typeface="Gill Sans MT" panose="020B0502020104020203" pitchFamily="34" charset="0"/>
                <a:cs typeface="Calibri"/>
              </a:rPr>
              <a:t>– Rules for fine-tuning the algorithm</a:t>
            </a:r>
          </a:p>
          <a:p>
            <a:endParaRPr lang="en-US">
              <a:latin typeface="Gill Sans MT" panose="020B0502020104020203" pitchFamily="34" charset="0"/>
              <a:cs typeface="Calibri"/>
            </a:endParaRPr>
          </a:p>
          <a:p>
            <a:r>
              <a:rPr lang="en-US" u="sng">
                <a:latin typeface="Gill Sans MT" panose="020B0502020104020203" pitchFamily="34" charset="0"/>
                <a:cs typeface="Calibri"/>
              </a:rPr>
              <a:t>Confidence &gt; 0.7 </a:t>
            </a:r>
          </a:p>
          <a:p>
            <a:r>
              <a:rPr lang="en-US" u="sng">
                <a:latin typeface="Gill Sans MT" panose="020B0502020104020203" pitchFamily="34" charset="0"/>
                <a:cs typeface="Calibri"/>
              </a:rPr>
              <a:t>Lift &gt; 1.5</a:t>
            </a:r>
          </a:p>
          <a:p>
            <a:r>
              <a:rPr lang="en-US" u="sng">
                <a:latin typeface="Gill Sans MT" panose="020B0502020104020203" pitchFamily="34" charset="0"/>
                <a:cs typeface="Calibri"/>
              </a:rPr>
              <a:t>Conviction &gt; 1.5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78DD3A-5247-4122-BE95-2CB38FE0F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704" y="1917840"/>
            <a:ext cx="6432533" cy="15111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6423258-3A20-4B44-81A4-12FAA9EBE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208" y="3804800"/>
            <a:ext cx="3882105" cy="27675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1032169-567B-4F21-B516-DD4E8EB76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48" y="3838633"/>
            <a:ext cx="3669942" cy="263989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1FCEFC4-66B3-43ED-BF73-C13BA7907E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6793" y="3838633"/>
            <a:ext cx="3661077" cy="2703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2D95AD-C114-4D75-9CE4-F78DFEA6C8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4704" y="1922606"/>
            <a:ext cx="7063166" cy="159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5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69522129-EFE5-4C9D-9522-7777FF0EA6E1}"/>
              </a:ext>
            </a:extLst>
          </p:cNvPr>
          <p:cNvSpPr/>
          <p:nvPr/>
        </p:nvSpPr>
        <p:spPr>
          <a:xfrm>
            <a:off x="0" y="0"/>
            <a:ext cx="12192000" cy="12585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Gill Sans MT" panose="020B05020201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7BAC4-BCA8-46FD-8005-EFC222C3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0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>
                <a:latin typeface="Gill Sans MT"/>
                <a:cs typeface="Calibri Light" panose="020F0302020204030204"/>
              </a:rPr>
              <a:t>Data Mining</a:t>
            </a:r>
            <a:endParaRPr lang="pt-PT" sz="4800">
              <a:latin typeface="Gill Sans MT"/>
              <a:cs typeface="Calibri Light" panose="020F0302020204030204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553E7AB-16A3-4CFB-B544-6920B92F6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8571" cy="113116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17C2D96-714E-462E-929E-94E2F40B8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416" y="165524"/>
            <a:ext cx="1967736" cy="927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81F727-6A7D-44D9-9A3C-1301EEC91D0B}"/>
              </a:ext>
            </a:extLst>
          </p:cNvPr>
          <p:cNvSpPr txBox="1"/>
          <p:nvPr/>
        </p:nvSpPr>
        <p:spPr>
          <a:xfrm>
            <a:off x="321814" y="1542040"/>
            <a:ext cx="75526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>
                <a:latin typeface="Gill Sans MT" panose="020B0502020104020203" pitchFamily="34" charset="0"/>
                <a:cs typeface="Calibri"/>
              </a:rPr>
              <a:t>SUBSTITUTE</a:t>
            </a:r>
            <a:r>
              <a:rPr lang="en-US">
                <a:latin typeface="Gill Sans MT" panose="020B0502020104020203" pitchFamily="34" charset="0"/>
                <a:cs typeface="Calibri"/>
              </a:rPr>
              <a:t> </a:t>
            </a:r>
            <a:r>
              <a:rPr lang="en-US" b="1" i="1">
                <a:latin typeface="Gill Sans MT" panose="020B0502020104020203" pitchFamily="34" charset="0"/>
                <a:cs typeface="Calibri"/>
              </a:rPr>
              <a:t>DEPARTMENTS</a:t>
            </a:r>
            <a:r>
              <a:rPr lang="en-US">
                <a:latin typeface="Gill Sans MT" panose="020B0502020104020203" pitchFamily="34" charset="0"/>
                <a:cs typeface="Calibri"/>
              </a:rPr>
              <a:t> – Rules for fine-tuning the algorithm</a:t>
            </a:r>
          </a:p>
          <a:p>
            <a:endParaRPr lang="en-US">
              <a:latin typeface="Gill Sans MT" panose="020B0502020104020203" pitchFamily="34" charset="0"/>
              <a:cs typeface="Calibri"/>
            </a:endParaRPr>
          </a:p>
          <a:p>
            <a:r>
              <a:rPr lang="en-US" u="sng">
                <a:latin typeface="Gill Sans MT" panose="020B0502020104020203" pitchFamily="34" charset="0"/>
                <a:cs typeface="Calibri"/>
              </a:rPr>
              <a:t>Lift &lt; 1.0</a:t>
            </a:r>
          </a:p>
          <a:p>
            <a:r>
              <a:rPr lang="en-US" u="sng">
                <a:latin typeface="Gill Sans MT" panose="020B0502020104020203" pitchFamily="34" charset="0"/>
                <a:cs typeface="Calibri"/>
              </a:rPr>
              <a:t>Conviction &lt; 0.99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9A68675-3244-4BF7-B7EF-2B6C49A77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292" y="3775524"/>
            <a:ext cx="3830379" cy="281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BC88AEE-55C7-40CD-93F2-34EC18F40A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571" y="3920078"/>
            <a:ext cx="3718771" cy="2674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34E88-B106-41C8-A9CB-C2B6038C0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207" y="1997689"/>
            <a:ext cx="7668985" cy="158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69522129-EFE5-4C9D-9522-7777FF0EA6E1}"/>
              </a:ext>
            </a:extLst>
          </p:cNvPr>
          <p:cNvSpPr/>
          <p:nvPr/>
        </p:nvSpPr>
        <p:spPr>
          <a:xfrm>
            <a:off x="0" y="-11017"/>
            <a:ext cx="12192000" cy="12585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Gill Sans MT" panose="020B05020201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7BAC4-BCA8-46FD-8005-EFC222C3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0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>
                <a:latin typeface="Gill Sans MT"/>
                <a:cs typeface="Calibri Light" panose="020F0302020204030204"/>
              </a:rPr>
              <a:t>Data Mining</a:t>
            </a:r>
            <a:endParaRPr lang="pt-PT" sz="4800">
              <a:latin typeface="Gill Sans MT"/>
              <a:cs typeface="Calibri Light" panose="020F0302020204030204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553E7AB-16A3-4CFB-B544-6920B92F6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8571" cy="113116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17C2D96-714E-462E-929E-94E2F40B8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416" y="135166"/>
            <a:ext cx="1967736" cy="927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81F727-6A7D-44D9-9A3C-1301EEC91D0B}"/>
              </a:ext>
            </a:extLst>
          </p:cNvPr>
          <p:cNvSpPr txBox="1"/>
          <p:nvPr/>
        </p:nvSpPr>
        <p:spPr>
          <a:xfrm>
            <a:off x="321815" y="1542040"/>
            <a:ext cx="74671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>
                <a:latin typeface="Gill Sans MT" panose="020B0502020104020203" pitchFamily="34" charset="0"/>
                <a:cs typeface="Calibri"/>
              </a:rPr>
              <a:t>COMPLEMENTARY DEPARTMENTS</a:t>
            </a:r>
            <a:r>
              <a:rPr lang="en-US">
                <a:latin typeface="Gill Sans MT" panose="020B0502020104020203" pitchFamily="34" charset="0"/>
                <a:cs typeface="Calibri"/>
              </a:rPr>
              <a:t> – Rules for fine-tuning the algorithm</a:t>
            </a:r>
          </a:p>
          <a:p>
            <a:endParaRPr lang="en-US">
              <a:latin typeface="Gill Sans MT" panose="020B0502020104020203" pitchFamily="34" charset="0"/>
              <a:cs typeface="Calibri"/>
            </a:endParaRPr>
          </a:p>
          <a:p>
            <a:r>
              <a:rPr lang="en-US" u="sng">
                <a:latin typeface="Gill Sans MT" panose="020B0502020104020203" pitchFamily="34" charset="0"/>
                <a:cs typeface="Calibri"/>
              </a:rPr>
              <a:t>Confidence &gt; 0.5 </a:t>
            </a:r>
          </a:p>
          <a:p>
            <a:r>
              <a:rPr lang="en-US" u="sng">
                <a:latin typeface="Gill Sans MT" panose="020B0502020104020203" pitchFamily="34" charset="0"/>
                <a:cs typeface="Calibri"/>
              </a:rPr>
              <a:t>Lift &gt; 1.5</a:t>
            </a:r>
          </a:p>
          <a:p>
            <a:r>
              <a:rPr lang="en-US" u="sng">
                <a:latin typeface="Gill Sans MT" panose="020B0502020104020203" pitchFamily="34" charset="0"/>
                <a:cs typeface="Calibri"/>
              </a:rPr>
              <a:t>Conviction &gt; 1.5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BB887F-CBD0-4E96-82BE-0ED364B6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223" y="4106979"/>
            <a:ext cx="3233198" cy="235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908049A-08BD-42D1-B01E-26CC73703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631" y="4044542"/>
            <a:ext cx="3387374" cy="241796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9124445-4029-4616-A9E8-6F5AF947B2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321815" y="4106979"/>
            <a:ext cx="3233198" cy="2417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4F487-6B16-47DC-A1FB-77909FE274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7834" y="2013954"/>
            <a:ext cx="7943808" cy="129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7BAC4-BCA8-46FD-8005-EFC222C3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-3349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>
                <a:latin typeface="Gill Sans MT"/>
                <a:cs typeface="Calibri Light" panose="020F0302020204030204"/>
              </a:rPr>
              <a:t>Results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553E7AB-16A3-4CFB-B544-6920B92F6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8571" cy="113116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F726488-9E58-4CFD-A728-0C50A0F0DA60}"/>
              </a:ext>
            </a:extLst>
          </p:cNvPr>
          <p:cNvSpPr txBox="1"/>
          <p:nvPr/>
        </p:nvSpPr>
        <p:spPr>
          <a:xfrm>
            <a:off x="6234774" y="1793372"/>
            <a:ext cx="548482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PT" sz="1600">
              <a:latin typeface="Avenir Next LT Pro" panose="020B0504020202020204" pitchFamily="34" charset="0"/>
              <a:cs typeface="Calibri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4C004F-FA79-4E98-AE13-FC30129E5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52" y="1409370"/>
            <a:ext cx="485827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types of products should have an extended amount of product offerings?</a:t>
            </a:r>
          </a:p>
          <a:p>
            <a:endParaRPr lang="en-US" sz="2000"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Fresh products, like:</a:t>
            </a:r>
          </a:p>
          <a:p>
            <a:pPr lvl="1"/>
            <a:endParaRPr lang="en-US" sz="1600"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600"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Fresh fruits</a:t>
            </a:r>
          </a:p>
          <a:p>
            <a:pPr lvl="1"/>
            <a:endParaRPr lang="en-US" sz="160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60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Packaged vegetables &amp; fruits</a:t>
            </a:r>
          </a:p>
          <a:p>
            <a:pPr lvl="1"/>
            <a:endParaRPr lang="en-US" sz="1600"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600"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Bakery </a:t>
            </a:r>
          </a:p>
          <a:p>
            <a:pPr lvl="1"/>
            <a:endParaRPr lang="en-US" sz="160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600"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Eggs and milk derivatives </a:t>
            </a:r>
          </a:p>
          <a:p>
            <a:pPr marL="457200" lvl="1" indent="0">
              <a:buNone/>
            </a:pPr>
            <a:endParaRPr lang="pt-BR" sz="140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pt-BR" sz="1400"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pt-BR" sz="140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pt-BR" sz="1400"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pt-BR" sz="1400"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5323D90C-3348-4EF9-93A2-6B037B844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400" y="103179"/>
            <a:ext cx="6492922" cy="649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889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neVTI">
  <a:themeElements>
    <a:clrScheme name="Custom 51">
      <a:dk1>
        <a:sysClr val="windowText" lastClr="000000"/>
      </a:dk1>
      <a:lt1>
        <a:sysClr val="window" lastClr="FFFFFF"/>
      </a:lt1>
      <a:dk2>
        <a:srgbClr val="12154E"/>
      </a:dk2>
      <a:lt2>
        <a:srgbClr val="EEEEEE"/>
      </a:lt2>
      <a:accent1>
        <a:srgbClr val="FD8686"/>
      </a:accent1>
      <a:accent2>
        <a:srgbClr val="B495C2"/>
      </a:accent2>
      <a:accent3>
        <a:srgbClr val="8F99BB"/>
      </a:accent3>
      <a:accent4>
        <a:srgbClr val="A3A3C1"/>
      </a:accent4>
      <a:accent5>
        <a:srgbClr val="7162FE"/>
      </a:accent5>
      <a:accent6>
        <a:srgbClr val="1EBE9B"/>
      </a:accent6>
      <a:hlink>
        <a:srgbClr val="EF08F7"/>
      </a:hlink>
      <a:folHlink>
        <a:srgbClr val="8477FE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55C334576CED4EB908B094FEB9779D" ma:contentTypeVersion="6" ma:contentTypeDescription="Create a new document." ma:contentTypeScope="" ma:versionID="dd3b72f4db14bea757595425aa635e67">
  <xsd:schema xmlns:xsd="http://www.w3.org/2001/XMLSchema" xmlns:xs="http://www.w3.org/2001/XMLSchema" xmlns:p="http://schemas.microsoft.com/office/2006/metadata/properties" xmlns:ns3="2e45d11c-bd71-4ff7-a639-92d1daa728ae" xmlns:ns4="7bb7352d-27bc-4150-9e26-4d82ae545073" targetNamespace="http://schemas.microsoft.com/office/2006/metadata/properties" ma:root="true" ma:fieldsID="7f77c15e0deba84adca46114789cef56" ns3:_="" ns4:_="">
    <xsd:import namespace="2e45d11c-bd71-4ff7-a639-92d1daa728ae"/>
    <xsd:import namespace="7bb7352d-27bc-4150-9e26-4d82ae5450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45d11c-bd71-4ff7-a639-92d1daa728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7352d-27bc-4150-9e26-4d82ae54507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FD70B76-5F4B-43E1-9AD2-788943D15B86}">
  <ds:schemaRefs>
    <ds:schemaRef ds:uri="2e45d11c-bd71-4ff7-a639-92d1daa728ae"/>
    <ds:schemaRef ds:uri="7bb7352d-27bc-4150-9e26-4d82ae54507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E5760B3-B59E-4014-ABD7-FED75A6FE0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C230CC-F735-4BDC-BDC7-3AF36F0E824F}">
  <ds:schemaRefs>
    <ds:schemaRef ds:uri="2e45d11c-bd71-4ff7-a639-92d1daa728ae"/>
    <ds:schemaRef ds:uri="7bb7352d-27bc-4150-9e26-4d82ae54507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15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SineVTI</vt:lpstr>
      <vt:lpstr>Instacart: Market Basket Analysis</vt:lpstr>
      <vt:lpstr>Context </vt:lpstr>
      <vt:lpstr>Context </vt:lpstr>
      <vt:lpstr>Context </vt:lpstr>
      <vt:lpstr>Data Mining</vt:lpstr>
      <vt:lpstr>Data Mining</vt:lpstr>
      <vt:lpstr>Data Mining</vt:lpstr>
      <vt:lpstr>Data Mining</vt:lpstr>
      <vt:lpstr>Results</vt:lpstr>
      <vt:lpstr>Our costumers </vt:lpstr>
      <vt:lpstr>Our costumers </vt:lpstr>
      <vt:lpstr>Our costumers </vt:lpstr>
      <vt:lpstr>Our costumers </vt:lpstr>
      <vt:lpstr>How did we do it? </vt:lpstr>
      <vt:lpstr>Consumer behavior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</dc:title>
  <dc:creator>Pedro Sancho Vivas de Castro</dc:creator>
  <cp:revision>1</cp:revision>
  <dcterms:created xsi:type="dcterms:W3CDTF">2021-02-28T15:58:19Z</dcterms:created>
  <dcterms:modified xsi:type="dcterms:W3CDTF">2021-04-19T11:33:00Z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0x0101008555C334576CED4EB908B094FEB9779D</vt:lpwstr>
  </property>
</Properties>
</file>